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30"/>
  </p:notesMasterIdLst>
  <p:handoutMasterIdLst>
    <p:handoutMasterId r:id="rId31"/>
  </p:handoutMasterIdLst>
  <p:sldIdLst>
    <p:sldId id="380" r:id="rId2"/>
    <p:sldId id="509" r:id="rId3"/>
    <p:sldId id="511" r:id="rId4"/>
    <p:sldId id="512" r:id="rId5"/>
    <p:sldId id="513" r:id="rId6"/>
    <p:sldId id="544" r:id="rId7"/>
    <p:sldId id="518" r:id="rId8"/>
    <p:sldId id="519" r:id="rId9"/>
    <p:sldId id="521" r:id="rId10"/>
    <p:sldId id="517" r:id="rId11"/>
    <p:sldId id="520" r:id="rId12"/>
    <p:sldId id="522" r:id="rId13"/>
    <p:sldId id="523" r:id="rId14"/>
    <p:sldId id="543" r:id="rId15"/>
    <p:sldId id="545" r:id="rId16"/>
    <p:sldId id="539" r:id="rId17"/>
    <p:sldId id="540" r:id="rId18"/>
    <p:sldId id="541" r:id="rId19"/>
    <p:sldId id="542" r:id="rId20"/>
    <p:sldId id="546" r:id="rId21"/>
    <p:sldId id="547" r:id="rId22"/>
    <p:sldId id="548" r:id="rId23"/>
    <p:sldId id="549" r:id="rId24"/>
    <p:sldId id="550" r:id="rId25"/>
    <p:sldId id="551" r:id="rId26"/>
    <p:sldId id="554" r:id="rId27"/>
    <p:sldId id="555" r:id="rId28"/>
    <p:sldId id="401" r:id="rId29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FFF"/>
    <a:srgbClr val="FFFFE5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5CF9D4-0B97-4217-AB23-51C1F6103073}" v="4" dt="2024-04-28T00:17:58.9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1" autoAdjust="0"/>
    <p:restoredTop sz="81742" autoAdjust="0"/>
  </p:normalViewPr>
  <p:slideViewPr>
    <p:cSldViewPr snapToGrid="0">
      <p:cViewPr varScale="1">
        <p:scale>
          <a:sx n="116" d="100"/>
          <a:sy n="116" d="100"/>
        </p:scale>
        <p:origin x="648" y="60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985CF9D4-0B97-4217-AB23-51C1F6103073}"/>
    <pc:docChg chg="custSel addSld modSld sldOrd">
      <pc:chgData name="り ぶ" userId="e79b0678f96bfbc0" providerId="LiveId" clId="{985CF9D4-0B97-4217-AB23-51C1F6103073}" dt="2024-04-28T00:17:58.932" v="118"/>
      <pc:docMkLst>
        <pc:docMk/>
      </pc:docMkLst>
      <pc:sldChg chg="ord">
        <pc:chgData name="り ぶ" userId="e79b0678f96bfbc0" providerId="LiveId" clId="{985CF9D4-0B97-4217-AB23-51C1F6103073}" dt="2024-04-03T05:23:01.118" v="93"/>
        <pc:sldMkLst>
          <pc:docMk/>
          <pc:sldMk cId="1993734482" sldId="401"/>
        </pc:sldMkLst>
      </pc:sldChg>
      <pc:sldChg chg="modSp mod">
        <pc:chgData name="り ぶ" userId="e79b0678f96bfbc0" providerId="LiveId" clId="{985CF9D4-0B97-4217-AB23-51C1F6103073}" dt="2024-04-03T05:15:01.680" v="33"/>
        <pc:sldMkLst>
          <pc:docMk/>
          <pc:sldMk cId="3149769201" sldId="509"/>
        </pc:sldMkLst>
        <pc:spChg chg="mod">
          <ac:chgData name="り ぶ" userId="e79b0678f96bfbc0" providerId="LiveId" clId="{985CF9D4-0B97-4217-AB23-51C1F6103073}" dt="2024-04-03T05:15:01.680" v="33"/>
          <ac:spMkLst>
            <pc:docMk/>
            <pc:sldMk cId="3149769201" sldId="509"/>
            <ac:spMk id="2" creationId="{2D9CCAF0-EC83-E73E-7E97-5BBE7115211B}"/>
          </ac:spMkLst>
        </pc:spChg>
        <pc:spChg chg="mod">
          <ac:chgData name="り ぶ" userId="e79b0678f96bfbc0" providerId="LiveId" clId="{985CF9D4-0B97-4217-AB23-51C1F6103073}" dt="2024-04-03T05:14:45.046" v="1" actId="207"/>
          <ac:spMkLst>
            <pc:docMk/>
            <pc:sldMk cId="3149769201" sldId="509"/>
            <ac:spMk id="29" creationId="{443F33BA-B06F-2CF2-C858-C047F1835B4A}"/>
          </ac:spMkLst>
        </pc:spChg>
        <pc:spChg chg="mod">
          <ac:chgData name="り ぶ" userId="e79b0678f96bfbc0" providerId="LiveId" clId="{985CF9D4-0B97-4217-AB23-51C1F6103073}" dt="2024-04-03T05:14:45.046" v="1" actId="207"/>
          <ac:spMkLst>
            <pc:docMk/>
            <pc:sldMk cId="3149769201" sldId="509"/>
            <ac:spMk id="30" creationId="{B9466480-F2F0-8D7F-278B-B93AB909BDDD}"/>
          </ac:spMkLst>
        </pc:spChg>
        <pc:spChg chg="mod">
          <ac:chgData name="り ぶ" userId="e79b0678f96bfbc0" providerId="LiveId" clId="{985CF9D4-0B97-4217-AB23-51C1F6103073}" dt="2024-04-03T05:14:45.046" v="1" actId="207"/>
          <ac:spMkLst>
            <pc:docMk/>
            <pc:sldMk cId="3149769201" sldId="509"/>
            <ac:spMk id="31" creationId="{87E6AAD5-459C-4A5F-3C4C-412CD56C25A6}"/>
          </ac:spMkLst>
        </pc:spChg>
        <pc:spChg chg="mod">
          <ac:chgData name="り ぶ" userId="e79b0678f96bfbc0" providerId="LiveId" clId="{985CF9D4-0B97-4217-AB23-51C1F6103073}" dt="2024-04-03T05:14:37.953" v="0" actId="207"/>
          <ac:spMkLst>
            <pc:docMk/>
            <pc:sldMk cId="3149769201" sldId="509"/>
            <ac:spMk id="38" creationId="{0C94814C-1E2F-3BE4-1392-CBC5CA246977}"/>
          </ac:spMkLst>
        </pc:spChg>
      </pc:sldChg>
      <pc:sldChg chg="modSp mod">
        <pc:chgData name="り ぶ" userId="e79b0678f96bfbc0" providerId="LiveId" clId="{985CF9D4-0B97-4217-AB23-51C1F6103073}" dt="2024-04-03T05:15:16.275" v="34" actId="20577"/>
        <pc:sldMkLst>
          <pc:docMk/>
          <pc:sldMk cId="223806428" sldId="511"/>
        </pc:sldMkLst>
        <pc:spChg chg="mod">
          <ac:chgData name="り ぶ" userId="e79b0678f96bfbc0" providerId="LiveId" clId="{985CF9D4-0B97-4217-AB23-51C1F6103073}" dt="2024-04-03T05:15:16.275" v="34" actId="20577"/>
          <ac:spMkLst>
            <pc:docMk/>
            <pc:sldMk cId="223806428" sldId="511"/>
            <ac:spMk id="5" creationId="{7DD30F2F-60BE-743E-1BA4-0239E5C28BE2}"/>
          </ac:spMkLst>
        </pc:spChg>
      </pc:sldChg>
      <pc:sldChg chg="modSp mod">
        <pc:chgData name="り ぶ" userId="e79b0678f96bfbc0" providerId="LiveId" clId="{985CF9D4-0B97-4217-AB23-51C1F6103073}" dt="2024-04-03T05:21:15.262" v="90" actId="1076"/>
        <pc:sldMkLst>
          <pc:docMk/>
          <pc:sldMk cId="3650983268" sldId="543"/>
        </pc:sldMkLst>
        <pc:spChg chg="mod">
          <ac:chgData name="り ぶ" userId="e79b0678f96bfbc0" providerId="LiveId" clId="{985CF9D4-0B97-4217-AB23-51C1F6103073}" dt="2024-04-03T05:21:03.859" v="76"/>
          <ac:spMkLst>
            <pc:docMk/>
            <pc:sldMk cId="3650983268" sldId="543"/>
            <ac:spMk id="38" creationId="{A622F5B9-6774-AD7E-E576-6916E720C3BE}"/>
          </ac:spMkLst>
        </pc:spChg>
        <pc:spChg chg="mod">
          <ac:chgData name="り ぶ" userId="e79b0678f96bfbc0" providerId="LiveId" clId="{985CF9D4-0B97-4217-AB23-51C1F6103073}" dt="2024-04-03T05:21:15.262" v="90" actId="1076"/>
          <ac:spMkLst>
            <pc:docMk/>
            <pc:sldMk cId="3650983268" sldId="543"/>
            <ac:spMk id="39" creationId="{B97FA464-0FF0-A462-D66B-6D16CEB73AA6}"/>
          </ac:spMkLst>
        </pc:spChg>
        <pc:spChg chg="mod">
          <ac:chgData name="り ぶ" userId="e79b0678f96bfbc0" providerId="LiveId" clId="{985CF9D4-0B97-4217-AB23-51C1F6103073}" dt="2024-04-03T05:19:50.866" v="39" actId="207"/>
          <ac:spMkLst>
            <pc:docMk/>
            <pc:sldMk cId="3650983268" sldId="543"/>
            <ac:spMk id="40" creationId="{4387B4FF-7CF8-6394-2037-5E07CA089046}"/>
          </ac:spMkLst>
        </pc:spChg>
        <pc:spChg chg="mod">
          <ac:chgData name="り ぶ" userId="e79b0678f96bfbc0" providerId="LiveId" clId="{985CF9D4-0B97-4217-AB23-51C1F6103073}" dt="2024-04-03T05:19:39.006" v="36" actId="207"/>
          <ac:spMkLst>
            <pc:docMk/>
            <pc:sldMk cId="3650983268" sldId="543"/>
            <ac:spMk id="41" creationId="{6F9C81BB-BA83-AFBC-8B30-521217D7CA4E}"/>
          </ac:spMkLst>
        </pc:spChg>
        <pc:spChg chg="mod">
          <ac:chgData name="り ぶ" userId="e79b0678f96bfbc0" providerId="LiveId" clId="{985CF9D4-0B97-4217-AB23-51C1F6103073}" dt="2024-04-03T05:20:32.713" v="44" actId="1076"/>
          <ac:spMkLst>
            <pc:docMk/>
            <pc:sldMk cId="3650983268" sldId="543"/>
            <ac:spMk id="42" creationId="{4C618E2D-A15B-6E42-BF7E-5FA02D6A3E35}"/>
          </ac:spMkLst>
        </pc:spChg>
      </pc:sldChg>
      <pc:sldChg chg="modSp mod">
        <pc:chgData name="り ぶ" userId="e79b0678f96bfbc0" providerId="LiveId" clId="{985CF9D4-0B97-4217-AB23-51C1F6103073}" dt="2024-04-27T23:40:02.030" v="115" actId="20577"/>
        <pc:sldMkLst>
          <pc:docMk/>
          <pc:sldMk cId="1910514616" sldId="546"/>
        </pc:sldMkLst>
        <pc:spChg chg="mod">
          <ac:chgData name="り ぶ" userId="e79b0678f96bfbc0" providerId="LiveId" clId="{985CF9D4-0B97-4217-AB23-51C1F6103073}" dt="2024-04-27T23:40:02.030" v="115" actId="20577"/>
          <ac:spMkLst>
            <pc:docMk/>
            <pc:sldMk cId="1910514616" sldId="546"/>
            <ac:spMk id="3" creationId="{52E41566-8280-0748-8F84-2BB00D12B9B2}"/>
          </ac:spMkLst>
        </pc:spChg>
      </pc:sldChg>
      <pc:sldChg chg="ord">
        <pc:chgData name="り ぶ" userId="e79b0678f96bfbc0" providerId="LiveId" clId="{985CF9D4-0B97-4217-AB23-51C1F6103073}" dt="2024-04-27T23:40:22.228" v="117"/>
        <pc:sldMkLst>
          <pc:docMk/>
          <pc:sldMk cId="4157294420" sldId="551"/>
        </pc:sldMkLst>
      </pc:sldChg>
      <pc:sldChg chg="add">
        <pc:chgData name="り ぶ" userId="e79b0678f96bfbc0" providerId="LiveId" clId="{985CF9D4-0B97-4217-AB23-51C1F6103073}" dt="2024-04-28T00:17:58.932" v="118"/>
        <pc:sldMkLst>
          <pc:docMk/>
          <pc:sldMk cId="1347611041" sldId="554"/>
        </pc:sldMkLst>
      </pc:sldChg>
      <pc:sldChg chg="add">
        <pc:chgData name="り ぶ" userId="e79b0678f96bfbc0" providerId="LiveId" clId="{985CF9D4-0B97-4217-AB23-51C1F6103073}" dt="2024-04-28T00:17:58.932" v="118"/>
        <pc:sldMkLst>
          <pc:docMk/>
          <pc:sldMk cId="1769515340" sldId="555"/>
        </pc:sldMkLst>
      </pc:sldChg>
    </pc:docChg>
  </pc:docChgLst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66015EC-48D8-4728-8ED2-B034B594A1DE}"/>
    <pc:docChg chg="undo custSel addSld delSld modSld">
      <pc:chgData name="り ぶ" userId="e79b0678f96bfbc0" providerId="LiveId" clId="{666015EC-48D8-4728-8ED2-B034B594A1DE}" dt="2024-02-03T12:48:32.547" v="176" actId="2696"/>
      <pc:docMkLst>
        <pc:docMk/>
      </pc:docMkLst>
      <pc:sldChg chg="del">
        <pc:chgData name="り ぶ" userId="e79b0678f96bfbc0" providerId="LiveId" clId="{666015EC-48D8-4728-8ED2-B034B594A1DE}" dt="2024-02-03T12:42:01.883" v="39" actId="2696"/>
        <pc:sldMkLst>
          <pc:docMk/>
          <pc:sldMk cId="739972597" sldId="524"/>
        </pc:sldMkLst>
      </pc:sldChg>
      <pc:sldChg chg="del">
        <pc:chgData name="り ぶ" userId="e79b0678f96bfbc0" providerId="LiveId" clId="{666015EC-48D8-4728-8ED2-B034B594A1DE}" dt="2024-02-03T12:44:05.653" v="81" actId="2696"/>
        <pc:sldMkLst>
          <pc:docMk/>
          <pc:sldMk cId="2876963837" sldId="526"/>
        </pc:sldMkLst>
      </pc:sldChg>
      <pc:sldChg chg="del">
        <pc:chgData name="り ぶ" userId="e79b0678f96bfbc0" providerId="LiveId" clId="{666015EC-48D8-4728-8ED2-B034B594A1DE}" dt="2024-02-03T12:48:32.547" v="176" actId="2696"/>
        <pc:sldMkLst>
          <pc:docMk/>
          <pc:sldMk cId="531658785" sldId="530"/>
        </pc:sldMkLst>
      </pc:sldChg>
      <pc:sldChg chg="del">
        <pc:chgData name="り ぶ" userId="e79b0678f96bfbc0" providerId="LiveId" clId="{666015EC-48D8-4728-8ED2-B034B594A1DE}" dt="2024-02-03T12:34:06.284" v="4" actId="2696"/>
        <pc:sldMkLst>
          <pc:docMk/>
          <pc:sldMk cId="1536545298" sldId="531"/>
        </pc:sldMkLst>
      </pc:sldChg>
      <pc:sldChg chg="del">
        <pc:chgData name="り ぶ" userId="e79b0678f96bfbc0" providerId="LiveId" clId="{666015EC-48D8-4728-8ED2-B034B594A1DE}" dt="2024-02-03T12:45:39.438" v="109" actId="2696"/>
        <pc:sldMkLst>
          <pc:docMk/>
          <pc:sldMk cId="633950043" sldId="533"/>
        </pc:sldMkLst>
      </pc:sldChg>
      <pc:sldChg chg="del">
        <pc:chgData name="り ぶ" userId="e79b0678f96bfbc0" providerId="LiveId" clId="{666015EC-48D8-4728-8ED2-B034B594A1DE}" dt="2024-02-03T12:47:32.826" v="143" actId="2696"/>
        <pc:sldMkLst>
          <pc:docMk/>
          <pc:sldMk cId="1541954884" sldId="534"/>
        </pc:sldMkLst>
      </pc:sldChg>
      <pc:sldChg chg="del">
        <pc:chgData name="り ぶ" userId="e79b0678f96bfbc0" providerId="LiveId" clId="{666015EC-48D8-4728-8ED2-B034B594A1DE}" dt="2024-02-03T12:33:44.776" v="0" actId="2696"/>
        <pc:sldMkLst>
          <pc:docMk/>
          <pc:sldMk cId="3367456425" sldId="535"/>
        </pc:sldMkLst>
      </pc:sldChg>
      <pc:sldChg chg="del">
        <pc:chgData name="り ぶ" userId="e79b0678f96bfbc0" providerId="LiveId" clId="{666015EC-48D8-4728-8ED2-B034B594A1DE}" dt="2024-02-03T12:33:47.810" v="1" actId="2696"/>
        <pc:sldMkLst>
          <pc:docMk/>
          <pc:sldMk cId="278398192" sldId="536"/>
        </pc:sldMkLst>
      </pc:sldChg>
      <pc:sldChg chg="del">
        <pc:chgData name="り ぶ" userId="e79b0678f96bfbc0" providerId="LiveId" clId="{666015EC-48D8-4728-8ED2-B034B594A1DE}" dt="2024-02-03T12:33:55.529" v="2" actId="2696"/>
        <pc:sldMkLst>
          <pc:docMk/>
          <pc:sldMk cId="875087239" sldId="537"/>
        </pc:sldMkLst>
      </pc:sldChg>
      <pc:sldChg chg="del">
        <pc:chgData name="り ぶ" userId="e79b0678f96bfbc0" providerId="LiveId" clId="{666015EC-48D8-4728-8ED2-B034B594A1DE}" dt="2024-02-03T12:34:01.012" v="3" actId="2696"/>
        <pc:sldMkLst>
          <pc:docMk/>
          <pc:sldMk cId="4195183714" sldId="538"/>
        </pc:sldMkLst>
      </pc:sldChg>
      <pc:sldChg chg="addSp delSp modSp new mod">
        <pc:chgData name="り ぶ" userId="e79b0678f96bfbc0" providerId="LiveId" clId="{666015EC-48D8-4728-8ED2-B034B594A1DE}" dt="2024-02-03T12:41:38.108" v="38" actId="14100"/>
        <pc:sldMkLst>
          <pc:docMk/>
          <pc:sldMk cId="1491981538" sldId="547"/>
        </pc:sldMkLst>
        <pc:spChg chg="mod">
          <ac:chgData name="り ぶ" userId="e79b0678f96bfbc0" providerId="LiveId" clId="{666015EC-48D8-4728-8ED2-B034B594A1DE}" dt="2024-02-03T12:40:21.139" v="13" actId="20577"/>
          <ac:spMkLst>
            <pc:docMk/>
            <pc:sldMk cId="1491981538" sldId="547"/>
            <ac:spMk id="2" creationId="{42D84EA2-6726-DDAE-D2AA-F528B9C77AC7}"/>
          </ac:spMkLst>
        </pc:spChg>
        <pc:spChg chg="add del mod">
          <ac:chgData name="り ぶ" userId="e79b0678f96bfbc0" providerId="LiveId" clId="{666015EC-48D8-4728-8ED2-B034B594A1DE}" dt="2024-02-03T12:40:51.673" v="24" actId="21"/>
          <ac:spMkLst>
            <pc:docMk/>
            <pc:sldMk cId="1491981538" sldId="547"/>
            <ac:spMk id="4" creationId="{6F51CEBA-4122-1A1F-FD94-24C9DD29B8B9}"/>
          </ac:spMkLst>
        </pc:spChg>
        <pc:spChg chg="add mod">
          <ac:chgData name="り ぶ" userId="e79b0678f96bfbc0" providerId="LiveId" clId="{666015EC-48D8-4728-8ED2-B034B594A1DE}" dt="2024-02-03T12:41:17.850" v="30" actId="1076"/>
          <ac:spMkLst>
            <pc:docMk/>
            <pc:sldMk cId="1491981538" sldId="547"/>
            <ac:spMk id="5" creationId="{FC81466B-2EBA-89B1-8CDE-837B7102968D}"/>
          </ac:spMkLst>
        </pc:spChg>
        <pc:spChg chg="add mod">
          <ac:chgData name="り ぶ" userId="e79b0678f96bfbc0" providerId="LiveId" clId="{666015EC-48D8-4728-8ED2-B034B594A1DE}" dt="2024-02-03T12:41:38.108" v="38" actId="14100"/>
          <ac:spMkLst>
            <pc:docMk/>
            <pc:sldMk cId="1491981538" sldId="547"/>
            <ac:spMk id="6" creationId="{8B98E54F-A2CD-BCCF-68AB-FAF2B838C701}"/>
          </ac:spMkLst>
        </pc:spChg>
        <pc:spChg chg="add mod">
          <ac:chgData name="り ぶ" userId="e79b0678f96bfbc0" providerId="LiveId" clId="{666015EC-48D8-4728-8ED2-B034B594A1DE}" dt="2024-02-03T12:41:26.191" v="33" actId="1076"/>
          <ac:spMkLst>
            <pc:docMk/>
            <pc:sldMk cId="1491981538" sldId="547"/>
            <ac:spMk id="7" creationId="{0E6BE9F9-E9CC-2A16-C10A-2DB1106A046C}"/>
          </ac:spMkLst>
        </pc:spChg>
        <pc:spChg chg="add mod">
          <ac:chgData name="り ぶ" userId="e79b0678f96bfbc0" providerId="LiveId" clId="{666015EC-48D8-4728-8ED2-B034B594A1DE}" dt="2024-02-03T12:40:43.524" v="23" actId="1076"/>
          <ac:spMkLst>
            <pc:docMk/>
            <pc:sldMk cId="1491981538" sldId="547"/>
            <ac:spMk id="9" creationId="{E2B5BC93-38B5-A64F-F96C-3B0B495E884F}"/>
          </ac:spMkLst>
        </pc:spChg>
        <pc:picChg chg="add mod">
          <ac:chgData name="り ぶ" userId="e79b0678f96bfbc0" providerId="LiveId" clId="{666015EC-48D8-4728-8ED2-B034B594A1DE}" dt="2024-02-03T12:41:29.298" v="35" actId="1076"/>
          <ac:picMkLst>
            <pc:docMk/>
            <pc:sldMk cId="1491981538" sldId="547"/>
            <ac:picMk id="3" creationId="{00A4D9C0-0356-B23B-FFC3-558B318983F6}"/>
          </ac:picMkLst>
        </pc:picChg>
        <pc:picChg chg="add mod">
          <ac:chgData name="り ぶ" userId="e79b0678f96bfbc0" providerId="LiveId" clId="{666015EC-48D8-4728-8ED2-B034B594A1DE}" dt="2024-02-03T12:41:26.191" v="33" actId="1076"/>
          <ac:picMkLst>
            <pc:docMk/>
            <pc:sldMk cId="1491981538" sldId="547"/>
            <ac:picMk id="8" creationId="{FB245DC1-2E6C-D79F-A4BA-08E983057A16}"/>
          </ac:picMkLst>
        </pc:picChg>
      </pc:sldChg>
      <pc:sldChg chg="addSp modSp new mod">
        <pc:chgData name="り ぶ" userId="e79b0678f96bfbc0" providerId="LiveId" clId="{666015EC-48D8-4728-8ED2-B034B594A1DE}" dt="2024-02-03T12:43:55.806" v="80" actId="1076"/>
        <pc:sldMkLst>
          <pc:docMk/>
          <pc:sldMk cId="1146384215" sldId="548"/>
        </pc:sldMkLst>
        <pc:spChg chg="mod">
          <ac:chgData name="り ぶ" userId="e79b0678f96bfbc0" providerId="LiveId" clId="{666015EC-48D8-4728-8ED2-B034B594A1DE}" dt="2024-02-03T12:42:14.922" v="55" actId="20577"/>
          <ac:spMkLst>
            <pc:docMk/>
            <pc:sldMk cId="1146384215" sldId="548"/>
            <ac:spMk id="2" creationId="{B0FB8BCB-62A8-02CC-39AB-C3A3764954F3}"/>
          </ac:spMkLst>
        </pc:spChg>
        <pc:spChg chg="add mod">
          <ac:chgData name="り ぶ" userId="e79b0678f96bfbc0" providerId="LiveId" clId="{666015EC-48D8-4728-8ED2-B034B594A1DE}" dt="2024-02-03T12:43:48.475" v="78" actId="1076"/>
          <ac:spMkLst>
            <pc:docMk/>
            <pc:sldMk cId="1146384215" sldId="548"/>
            <ac:spMk id="4" creationId="{A9FEDEE3-C337-CCC3-5D55-BCFBD198C2BF}"/>
          </ac:spMkLst>
        </pc:spChg>
        <pc:spChg chg="add mod">
          <ac:chgData name="り ぶ" userId="e79b0678f96bfbc0" providerId="LiveId" clId="{666015EC-48D8-4728-8ED2-B034B594A1DE}" dt="2024-02-03T12:43:55.806" v="80" actId="1076"/>
          <ac:spMkLst>
            <pc:docMk/>
            <pc:sldMk cId="1146384215" sldId="548"/>
            <ac:spMk id="5" creationId="{09FCC7DC-3841-F2C8-C6D4-2982F5839B70}"/>
          </ac:spMkLst>
        </pc:spChg>
        <pc:spChg chg="add mod">
          <ac:chgData name="り ぶ" userId="e79b0678f96bfbc0" providerId="LiveId" clId="{666015EC-48D8-4728-8ED2-B034B594A1DE}" dt="2024-02-03T12:43:55.806" v="80" actId="1076"/>
          <ac:spMkLst>
            <pc:docMk/>
            <pc:sldMk cId="1146384215" sldId="548"/>
            <ac:spMk id="6" creationId="{620888B9-1252-77E5-4D15-2550C2BD2AD5}"/>
          </ac:spMkLst>
        </pc:spChg>
        <pc:picChg chg="add mod">
          <ac:chgData name="り ぶ" userId="e79b0678f96bfbc0" providerId="LiveId" clId="{666015EC-48D8-4728-8ED2-B034B594A1DE}" dt="2024-02-03T12:43:41.668" v="77" actId="14100"/>
          <ac:picMkLst>
            <pc:docMk/>
            <pc:sldMk cId="1146384215" sldId="548"/>
            <ac:picMk id="3" creationId="{02F5D2AD-0699-4068-E5BD-257887350D3A}"/>
          </ac:picMkLst>
        </pc:picChg>
        <pc:picChg chg="add mod">
          <ac:chgData name="り ぶ" userId="e79b0678f96bfbc0" providerId="LiveId" clId="{666015EC-48D8-4728-8ED2-B034B594A1DE}" dt="2024-02-03T12:43:55.806" v="80" actId="1076"/>
          <ac:picMkLst>
            <pc:docMk/>
            <pc:sldMk cId="1146384215" sldId="548"/>
            <ac:picMk id="7" creationId="{37A056C5-1FC4-1DC2-9D2D-7C856808692A}"/>
          </ac:picMkLst>
        </pc:picChg>
      </pc:sldChg>
      <pc:sldChg chg="addSp delSp modSp new mod">
        <pc:chgData name="り ぶ" userId="e79b0678f96bfbc0" providerId="LiveId" clId="{666015EC-48D8-4728-8ED2-B034B594A1DE}" dt="2024-02-03T12:45:31.885" v="108" actId="1076"/>
        <pc:sldMkLst>
          <pc:docMk/>
          <pc:sldMk cId="168871687" sldId="549"/>
        </pc:sldMkLst>
        <pc:spChg chg="mod">
          <ac:chgData name="り ぶ" userId="e79b0678f96bfbc0" providerId="LiveId" clId="{666015EC-48D8-4728-8ED2-B034B594A1DE}" dt="2024-02-03T12:44:42.162" v="95" actId="20577"/>
          <ac:spMkLst>
            <pc:docMk/>
            <pc:sldMk cId="168871687" sldId="549"/>
            <ac:spMk id="2" creationId="{334A6930-0516-AFF9-6ECE-2BBFE115874D}"/>
          </ac:spMkLst>
        </pc:spChg>
        <pc:spChg chg="add del mod">
          <ac:chgData name="り ぶ" userId="e79b0678f96bfbc0" providerId="LiveId" clId="{666015EC-48D8-4728-8ED2-B034B594A1DE}" dt="2024-02-03T12:44:46.901" v="96" actId="21"/>
          <ac:spMkLst>
            <pc:docMk/>
            <pc:sldMk cId="168871687" sldId="549"/>
            <ac:spMk id="4" creationId="{9FCCF653-4591-6011-0BBB-9A4EAC44F3B8}"/>
          </ac:spMkLst>
        </pc:spChg>
        <pc:spChg chg="add mod">
          <ac:chgData name="り ぶ" userId="e79b0678f96bfbc0" providerId="LiveId" clId="{666015EC-48D8-4728-8ED2-B034B594A1DE}" dt="2024-02-03T12:45:20.059" v="106" actId="1076"/>
          <ac:spMkLst>
            <pc:docMk/>
            <pc:sldMk cId="168871687" sldId="549"/>
            <ac:spMk id="5" creationId="{327C2C83-73A4-BECA-3BE0-6BD548BE58D2}"/>
          </ac:spMkLst>
        </pc:spChg>
        <pc:spChg chg="add mod">
          <ac:chgData name="り ぶ" userId="e79b0678f96bfbc0" providerId="LiveId" clId="{666015EC-48D8-4728-8ED2-B034B594A1DE}" dt="2024-02-03T12:45:27.961" v="107" actId="1076"/>
          <ac:spMkLst>
            <pc:docMk/>
            <pc:sldMk cId="168871687" sldId="549"/>
            <ac:spMk id="6" creationId="{1B53C396-00DF-9C68-26AD-F818FE9B911C}"/>
          </ac:spMkLst>
        </pc:spChg>
        <pc:spChg chg="add mod">
          <ac:chgData name="り ぶ" userId="e79b0678f96bfbc0" providerId="LiveId" clId="{666015EC-48D8-4728-8ED2-B034B594A1DE}" dt="2024-02-03T12:45:31.885" v="108" actId="1076"/>
          <ac:spMkLst>
            <pc:docMk/>
            <pc:sldMk cId="168871687" sldId="549"/>
            <ac:spMk id="7" creationId="{FBD2DF7C-9C33-13CD-F60A-C4ECD9CC5885}"/>
          </ac:spMkLst>
        </pc:spChg>
        <pc:spChg chg="add mod">
          <ac:chgData name="り ぶ" userId="e79b0678f96bfbc0" providerId="LiveId" clId="{666015EC-48D8-4728-8ED2-B034B594A1DE}" dt="2024-02-03T12:45:16.489" v="105" actId="1076"/>
          <ac:spMkLst>
            <pc:docMk/>
            <pc:sldMk cId="168871687" sldId="549"/>
            <ac:spMk id="8" creationId="{8B5E8B79-7D9A-2884-35EB-9043EAA7A04F}"/>
          </ac:spMkLst>
        </pc:spChg>
        <pc:spChg chg="add mod">
          <ac:chgData name="り ぶ" userId="e79b0678f96bfbc0" providerId="LiveId" clId="{666015EC-48D8-4728-8ED2-B034B594A1DE}" dt="2024-02-03T12:44:49.129" v="97" actId="1076"/>
          <ac:spMkLst>
            <pc:docMk/>
            <pc:sldMk cId="168871687" sldId="549"/>
            <ac:spMk id="9" creationId="{E20C43D4-EC58-9D0E-C530-731752132384}"/>
          </ac:spMkLst>
        </pc:spChg>
        <pc:picChg chg="add mod">
          <ac:chgData name="り ぶ" userId="e79b0678f96bfbc0" providerId="LiveId" clId="{666015EC-48D8-4728-8ED2-B034B594A1DE}" dt="2024-02-03T12:45:08.673" v="104" actId="14100"/>
          <ac:picMkLst>
            <pc:docMk/>
            <pc:sldMk cId="168871687" sldId="549"/>
            <ac:picMk id="3" creationId="{91E226A5-B4FE-10F4-14DF-22E61D7E4AA5}"/>
          </ac:picMkLst>
        </pc:picChg>
      </pc:sldChg>
      <pc:sldChg chg="addSp delSp modSp new mod">
        <pc:chgData name="り ぶ" userId="e79b0678f96bfbc0" providerId="LiveId" clId="{666015EC-48D8-4728-8ED2-B034B594A1DE}" dt="2024-02-03T12:47:23.781" v="142" actId="1076"/>
        <pc:sldMkLst>
          <pc:docMk/>
          <pc:sldMk cId="1264184096" sldId="550"/>
        </pc:sldMkLst>
        <pc:spChg chg="mod">
          <ac:chgData name="り ぶ" userId="e79b0678f96bfbc0" providerId="LiveId" clId="{666015EC-48D8-4728-8ED2-B034B594A1DE}" dt="2024-02-03T12:45:57.473" v="127" actId="20577"/>
          <ac:spMkLst>
            <pc:docMk/>
            <pc:sldMk cId="1264184096" sldId="550"/>
            <ac:spMk id="2" creationId="{5D559B5C-E020-C9CA-D1D2-783B08343D78}"/>
          </ac:spMkLst>
        </pc:spChg>
        <pc:spChg chg="add del mod">
          <ac:chgData name="り ぶ" userId="e79b0678f96bfbc0" providerId="LiveId" clId="{666015EC-48D8-4728-8ED2-B034B594A1DE}" dt="2024-02-03T12:46:15.280" v="130" actId="478"/>
          <ac:spMkLst>
            <pc:docMk/>
            <pc:sldMk cId="1264184096" sldId="550"/>
            <ac:spMk id="4" creationId="{B633E5B4-0FE0-17C6-0E5C-65365F9A76ED}"/>
          </ac:spMkLst>
        </pc:spChg>
        <pc:spChg chg="add mod">
          <ac:chgData name="り ぶ" userId="e79b0678f96bfbc0" providerId="LiveId" clId="{666015EC-48D8-4728-8ED2-B034B594A1DE}" dt="2024-02-03T12:47:19.460" v="141" actId="14100"/>
          <ac:spMkLst>
            <pc:docMk/>
            <pc:sldMk cId="1264184096" sldId="550"/>
            <ac:spMk id="5" creationId="{36C8847D-2D1E-C46A-E2B6-3CA92D67F3E0}"/>
          </ac:spMkLst>
        </pc:spChg>
        <pc:spChg chg="add mod">
          <ac:chgData name="り ぶ" userId="e79b0678f96bfbc0" providerId="LiveId" clId="{666015EC-48D8-4728-8ED2-B034B594A1DE}" dt="2024-02-03T12:47:08.187" v="137" actId="14100"/>
          <ac:spMkLst>
            <pc:docMk/>
            <pc:sldMk cId="1264184096" sldId="550"/>
            <ac:spMk id="6" creationId="{65891350-1B22-B9A3-0B78-5AEB87487ADA}"/>
          </ac:spMkLst>
        </pc:spChg>
        <pc:spChg chg="add mod">
          <ac:chgData name="り ぶ" userId="e79b0678f96bfbc0" providerId="LiveId" clId="{666015EC-48D8-4728-8ED2-B034B594A1DE}" dt="2024-02-03T12:47:23.781" v="142" actId="1076"/>
          <ac:spMkLst>
            <pc:docMk/>
            <pc:sldMk cId="1264184096" sldId="550"/>
            <ac:spMk id="7" creationId="{0BBBC4EF-BAEE-8965-C952-BF2396F50DE1}"/>
          </ac:spMkLst>
        </pc:spChg>
        <pc:spChg chg="add del mod">
          <ac:chgData name="り ぶ" userId="e79b0678f96bfbc0" providerId="LiveId" clId="{666015EC-48D8-4728-8ED2-B034B594A1DE}" dt="2024-02-03T12:46:59.091" v="134" actId="478"/>
          <ac:spMkLst>
            <pc:docMk/>
            <pc:sldMk cId="1264184096" sldId="550"/>
            <ac:spMk id="8" creationId="{7F9EFBD3-95DF-BD1F-CF2E-1496618DB854}"/>
          </ac:spMkLst>
        </pc:spChg>
        <pc:picChg chg="add mod">
          <ac:chgData name="り ぶ" userId="e79b0678f96bfbc0" providerId="LiveId" clId="{666015EC-48D8-4728-8ED2-B034B594A1DE}" dt="2024-02-03T12:47:10.763" v="139" actId="1076"/>
          <ac:picMkLst>
            <pc:docMk/>
            <pc:sldMk cId="1264184096" sldId="550"/>
            <ac:picMk id="3" creationId="{D7E07AAA-CA2A-7C89-8A7D-09A313F4EC42}"/>
          </ac:picMkLst>
        </pc:picChg>
      </pc:sldChg>
      <pc:sldChg chg="addSp modSp new mod">
        <pc:chgData name="り ぶ" userId="e79b0678f96bfbc0" providerId="LiveId" clId="{666015EC-48D8-4728-8ED2-B034B594A1DE}" dt="2024-02-03T12:48:25.634" v="175" actId="1076"/>
        <pc:sldMkLst>
          <pc:docMk/>
          <pc:sldMk cId="4157294420" sldId="551"/>
        </pc:sldMkLst>
        <pc:spChg chg="mod">
          <ac:chgData name="り ぶ" userId="e79b0678f96bfbc0" providerId="LiveId" clId="{666015EC-48D8-4728-8ED2-B034B594A1DE}" dt="2024-02-03T12:47:44.666" v="155" actId="20577"/>
          <ac:spMkLst>
            <pc:docMk/>
            <pc:sldMk cId="4157294420" sldId="551"/>
            <ac:spMk id="2" creationId="{C79D4E3C-F70C-BCE0-260B-09554BC986B4}"/>
          </ac:spMkLst>
        </pc:spChg>
        <pc:spChg chg="add mod">
          <ac:chgData name="り ぶ" userId="e79b0678f96bfbc0" providerId="LiveId" clId="{666015EC-48D8-4728-8ED2-B034B594A1DE}" dt="2024-02-03T12:48:20.608" v="173" actId="1076"/>
          <ac:spMkLst>
            <pc:docMk/>
            <pc:sldMk cId="4157294420" sldId="551"/>
            <ac:spMk id="4" creationId="{ECDB3D13-B272-FF5F-5A39-4BAFF4E36900}"/>
          </ac:spMkLst>
        </pc:spChg>
        <pc:spChg chg="add mod">
          <ac:chgData name="り ぶ" userId="e79b0678f96bfbc0" providerId="LiveId" clId="{666015EC-48D8-4728-8ED2-B034B594A1DE}" dt="2024-02-03T12:48:25.634" v="175" actId="1076"/>
          <ac:spMkLst>
            <pc:docMk/>
            <pc:sldMk cId="4157294420" sldId="551"/>
            <ac:spMk id="5" creationId="{A019F796-E52C-1A77-41C5-8F1A2FA522E1}"/>
          </ac:spMkLst>
        </pc:spChg>
        <pc:spChg chg="add mod">
          <ac:chgData name="り ぶ" userId="e79b0678f96bfbc0" providerId="LiveId" clId="{666015EC-48D8-4728-8ED2-B034B594A1DE}" dt="2024-02-03T12:48:16.393" v="172" actId="14100"/>
          <ac:spMkLst>
            <pc:docMk/>
            <pc:sldMk cId="4157294420" sldId="551"/>
            <ac:spMk id="6" creationId="{ED5D1730-D7EA-FFE2-4A07-0EF1618C1BAF}"/>
          </ac:spMkLst>
        </pc:spChg>
        <pc:picChg chg="add mod">
          <ac:chgData name="り ぶ" userId="e79b0678f96bfbc0" providerId="LiveId" clId="{666015EC-48D8-4728-8ED2-B034B594A1DE}" dt="2024-02-03T12:48:11.331" v="170" actId="1076"/>
          <ac:picMkLst>
            <pc:docMk/>
            <pc:sldMk cId="4157294420" sldId="551"/>
            <ac:picMk id="3" creationId="{11D83F58-29A4-46AC-1F0D-629405BB20DA}"/>
          </ac:picMkLst>
        </pc:pic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2T05:44:55.726" v="8902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2T05:44:55.726" v="8902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2T05:44:55.726" v="8902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2024/4/28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2024/4/28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3435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3162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238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196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712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149EF-68A1-F370-CABC-D231075B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92CFB34-0AE8-69AE-0CC4-713952906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DD1110B-D32D-7280-3FEF-2EAE30BBA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CEE45B-34D4-AC83-894C-F4E7A3387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6356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E9CE1-0C74-E338-FCEF-D195BD01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CAB3AD8-6425-016B-D6A0-C80C1FF44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64FE738-C545-B7EE-270A-1DFB888B8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717700-C609-F684-5EB8-E937FA84A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6220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41BA3-49E3-2331-B167-EA50A145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6B3BD94-40EB-005E-F15A-ED161CAAC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BB08362-6E25-4876-1C7C-FDBAB395E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C585E-5D32-700C-547D-A88E52425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352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5226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7866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50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7527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6015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556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691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0142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44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3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eedstudio.com/Grove-Mega-Shield-v1-2.html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ja-JP" altLang="en-US" dirty="0"/>
              <a:t>マイコン</a:t>
            </a:r>
            <a:r>
              <a:rPr lang="en-US" altLang="ja-JP" dirty="0"/>
              <a:t>&amp;Arduino</a:t>
            </a:r>
            <a:r>
              <a:rPr lang="ja-JP" altLang="en-US" dirty="0"/>
              <a:t>入門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D5D09F-E85C-A062-B6F0-C3BB9B61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73" y="1673530"/>
            <a:ext cx="1378744" cy="10344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47274BD-6DEE-5447-1914-24792C9D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(2) : </a:t>
            </a:r>
            <a:r>
              <a:rPr kumimoji="1" lang="ja-JP" altLang="en-US" dirty="0"/>
              <a:t>シールド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2945B1C4-E024-E78A-B663-C2F2B27EE3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Arduino</a:t>
            </a:r>
            <a:r>
              <a:rPr lang="ja-JP" altLang="en-US" dirty="0"/>
              <a:t>へ積み重ねる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DB32684-2E21-DFEC-1CD3-74B925F6B7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入手方法</a:t>
            </a:r>
            <a:r>
              <a:rPr lang="en-US" altLang="ja-JP" dirty="0"/>
              <a:t>(1) : </a:t>
            </a:r>
            <a:r>
              <a:rPr lang="ja-JP" altLang="en-US" dirty="0"/>
              <a:t>購入</a:t>
            </a:r>
            <a:endParaRPr lang="en-US" altLang="ja-JP" dirty="0"/>
          </a:p>
          <a:p>
            <a:pPr lvl="1"/>
            <a:r>
              <a:rPr lang="en-US" altLang="ja-JP" dirty="0" err="1"/>
              <a:t>Aruino</a:t>
            </a:r>
            <a:r>
              <a:rPr lang="en-US" altLang="ja-JP" dirty="0"/>
              <a:t> </a:t>
            </a:r>
            <a:r>
              <a:rPr lang="ja-JP" altLang="en-US" dirty="0"/>
              <a:t>イーサネットシールド</a:t>
            </a:r>
            <a:r>
              <a:rPr lang="en-US" altLang="ja-JP" dirty="0"/>
              <a:t>rev2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入手方法</a:t>
            </a:r>
            <a:r>
              <a:rPr lang="en-US" altLang="ja-JP" dirty="0"/>
              <a:t>(2) : </a:t>
            </a:r>
            <a:r>
              <a:rPr lang="ja-JP" altLang="en-US" dirty="0"/>
              <a:t>自分で設計・制作</a:t>
            </a:r>
            <a:endParaRPr lang="en-US" altLang="ja-JP" dirty="0"/>
          </a:p>
          <a:p>
            <a:pPr lvl="1"/>
            <a:r>
              <a:rPr lang="en-US" altLang="ja-JP" dirty="0"/>
              <a:t>Arduino Proto</a:t>
            </a:r>
            <a:r>
              <a:rPr lang="ja-JP" altLang="en-US" dirty="0"/>
              <a:t>シールド基板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14149F-504B-D80A-B269-E2FAD712E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4" r="25000"/>
          <a:stretch/>
        </p:blipFill>
        <p:spPr>
          <a:xfrm rot="16200000">
            <a:off x="5594730" y="3694832"/>
            <a:ext cx="970920" cy="1379220"/>
          </a:xfrm>
          <a:prstGeom prst="rect">
            <a:avLst/>
          </a:prstGeom>
        </p:spPr>
      </p:pic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15B2602-5DF5-2E7B-2D0A-DB5CB2E2D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8" y="2705295"/>
            <a:ext cx="3168015" cy="1487805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456843D-D72A-3017-46D8-ED8C44C81F2D}"/>
              </a:ext>
            </a:extLst>
          </p:cNvPr>
          <p:cNvSpPr/>
          <p:nvPr/>
        </p:nvSpPr>
        <p:spPr>
          <a:xfrm>
            <a:off x="250825" y="1807581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1A79BCE-A1AA-808D-5A10-6571EFA0DD0E}"/>
              </a:ext>
            </a:extLst>
          </p:cNvPr>
          <p:cNvSpPr/>
          <p:nvPr/>
        </p:nvSpPr>
        <p:spPr>
          <a:xfrm>
            <a:off x="2368015" y="1809218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フローチャート: 代替処理 11">
            <a:extLst>
              <a:ext uri="{FF2B5EF4-FFF2-40B4-BE49-F238E27FC236}">
                <a16:creationId xmlns:a16="http://schemas.microsoft.com/office/drawing/2014/main" id="{BECEB80A-24BA-CF15-2A4E-A31CA95A2335}"/>
              </a:ext>
            </a:extLst>
          </p:cNvPr>
          <p:cNvSpPr/>
          <p:nvPr/>
        </p:nvSpPr>
        <p:spPr>
          <a:xfrm>
            <a:off x="7033466" y="1912826"/>
            <a:ext cx="1995334" cy="792469"/>
          </a:xfrm>
          <a:prstGeom prst="flowChartAlternateProcess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キットになっていて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はんだ付けが必要な場合もある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C5FBEC-D358-A8F7-97A6-1F2FC36B00FA}"/>
              </a:ext>
            </a:extLst>
          </p:cNvPr>
          <p:cNvSpPr txBox="1"/>
          <p:nvPr/>
        </p:nvSpPr>
        <p:spPr>
          <a:xfrm>
            <a:off x="6807666" y="411060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/>
              <a:t>+ </a:t>
            </a:r>
            <a:r>
              <a:rPr kumimoji="1" lang="ja-JP" altLang="en-US" dirty="0"/>
              <a:t>電子部品</a:t>
            </a:r>
          </a:p>
        </p:txBody>
      </p:sp>
    </p:spTree>
    <p:extLst>
      <p:ext uri="{BB962C8B-B14F-4D97-AF65-F5344CB8AC3E}">
        <p14:creationId xmlns:p14="http://schemas.microsoft.com/office/powerpoint/2010/main" val="1030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5FC3180C-B182-3872-2428-3368E9ADB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0" r="23455"/>
          <a:stretch/>
        </p:blipFill>
        <p:spPr>
          <a:xfrm>
            <a:off x="250825" y="1835919"/>
            <a:ext cx="2222850" cy="260223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638752E-6D7A-408C-27C0-2F13D18BB706}"/>
              </a:ext>
            </a:extLst>
          </p:cNvPr>
          <p:cNvSpPr/>
          <p:nvPr/>
        </p:nvSpPr>
        <p:spPr>
          <a:xfrm>
            <a:off x="2557287" y="2753877"/>
            <a:ext cx="1797695" cy="766314"/>
          </a:xfrm>
          <a:prstGeom prst="wedgeRectCallout">
            <a:avLst>
              <a:gd name="adj1" fmla="val -72426"/>
              <a:gd name="adj2" fmla="val 549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ファミリ互換機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8F19AAB-C297-2524-26DA-4E0CA7578F4A}"/>
              </a:ext>
            </a:extLst>
          </p:cNvPr>
          <p:cNvSpPr/>
          <p:nvPr/>
        </p:nvSpPr>
        <p:spPr>
          <a:xfrm>
            <a:off x="1731031" y="3966024"/>
            <a:ext cx="2157265" cy="766314"/>
          </a:xfrm>
          <a:prstGeom prst="wedgeRectCallout">
            <a:avLst>
              <a:gd name="adj1" fmla="val -68405"/>
              <a:gd name="adj2" fmla="val -860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  <a:r>
              <a:rPr kumimoji="1" lang="ja-JP" altLang="en-US" sz="1200" dirty="0">
                <a:solidFill>
                  <a:schemeClr val="tx1"/>
                </a:solidFill>
              </a:rPr>
              <a:t>つのコネクタ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=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Aruduino</a:t>
            </a:r>
            <a:r>
              <a:rPr kumimoji="1" lang="ja-JP" altLang="en-US" sz="1200" dirty="0">
                <a:solidFill>
                  <a:schemeClr val="tx1"/>
                </a:solidFill>
              </a:rPr>
              <a:t>の信号端子✕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   + </a:t>
            </a:r>
            <a:r>
              <a:rPr kumimoji="1" lang="ja-JP" altLang="en-US" sz="1200" dirty="0">
                <a:solidFill>
                  <a:schemeClr val="tx1"/>
                </a:solidFill>
              </a:rPr>
              <a:t>電源</a:t>
            </a:r>
            <a:r>
              <a:rPr kumimoji="1" lang="en-US" altLang="ja-JP" sz="1200" dirty="0">
                <a:solidFill>
                  <a:schemeClr val="tx1"/>
                </a:solidFill>
              </a:rPr>
              <a:t>/</a:t>
            </a:r>
            <a:r>
              <a:rPr kumimoji="1" lang="ja-JP" altLang="en-US" sz="1200" dirty="0">
                <a:solidFill>
                  <a:schemeClr val="tx1"/>
                </a:solidFill>
              </a:rPr>
              <a:t>アース端子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145145C-0051-CB5A-B279-E55726BE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(3) : Grove System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59002CC-085E-E3A6-EAC5-632FE0E2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中国の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社が販売する</a:t>
            </a:r>
            <a:r>
              <a:rPr lang="en-US" altLang="ja-JP" dirty="0"/>
              <a:t>Arduino</a:t>
            </a:r>
            <a:r>
              <a:rPr lang="ja-JP" altLang="en-US" dirty="0"/>
              <a:t>用シールド</a:t>
            </a:r>
            <a:endParaRPr lang="en-US" altLang="ja-JP" dirty="0"/>
          </a:p>
          <a:p>
            <a:pPr lvl="1"/>
            <a:r>
              <a:rPr lang="ja-JP" altLang="en-US" dirty="0"/>
              <a:t>配線が簡単になるよう，周辺回路接続に必要な端子が</a:t>
            </a:r>
            <a:r>
              <a:rPr lang="en-US" altLang="ja-JP" dirty="0"/>
              <a:t>1</a:t>
            </a:r>
            <a:r>
              <a:rPr lang="ja-JP" altLang="en-US" dirty="0"/>
              <a:t>つのコネクタにまとめられており，ケーブル一本で配線が完了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EEB150-F6AB-4206-D538-D4F1B2CD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831" y="2753877"/>
            <a:ext cx="2095500" cy="1571625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4D5FBE8-ADB3-6349-20C5-5FB214B3BDCD}"/>
              </a:ext>
            </a:extLst>
          </p:cNvPr>
          <p:cNvSpPr/>
          <p:nvPr/>
        </p:nvSpPr>
        <p:spPr>
          <a:xfrm>
            <a:off x="6264914" y="4296268"/>
            <a:ext cx="1349806" cy="243027"/>
          </a:xfrm>
          <a:prstGeom prst="wedgeRectCallout">
            <a:avLst>
              <a:gd name="adj1" fmla="val 13935"/>
              <a:gd name="adj2" fmla="val -1359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コネクタ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5F47D2-6445-AF25-6CA3-CAD322AB067C}"/>
              </a:ext>
            </a:extLst>
          </p:cNvPr>
          <p:cNvSpPr txBox="1"/>
          <p:nvPr/>
        </p:nvSpPr>
        <p:spPr>
          <a:xfrm>
            <a:off x="4974871" y="2386497"/>
            <a:ext cx="41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Arduino</a:t>
            </a:r>
            <a:r>
              <a:rPr kumimoji="1" lang="ja-JP" altLang="en-US" sz="1400" dirty="0"/>
              <a:t>公式もマネをした</a:t>
            </a:r>
            <a:r>
              <a:rPr kumimoji="1" lang="en-US" altLang="ja-JP" sz="1400" dirty="0"/>
              <a:t>(MKR</a:t>
            </a:r>
            <a:r>
              <a:rPr kumimoji="1" lang="ja-JP" altLang="en-US" sz="1400" dirty="0"/>
              <a:t>ファミリ用のみ</a:t>
            </a:r>
            <a:r>
              <a:rPr kumimoji="1" lang="en-US" altLang="ja-JP" sz="1400" dirty="0"/>
              <a:t>)</a:t>
            </a:r>
          </a:p>
          <a:p>
            <a:pPr algn="l"/>
            <a:r>
              <a:rPr kumimoji="1" lang="en-US" altLang="ja-JP" sz="1400" dirty="0"/>
              <a:t>Arduino MKR Connector Carrier</a:t>
            </a:r>
            <a:endParaRPr kumimoji="1" lang="ja-JP" altLang="en-US" sz="1400" dirty="0"/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308B07FB-B477-DF0C-2904-ADB1F1011B4F}"/>
              </a:ext>
            </a:extLst>
          </p:cNvPr>
          <p:cNvSpPr/>
          <p:nvPr/>
        </p:nvSpPr>
        <p:spPr>
          <a:xfrm>
            <a:off x="7075287" y="3277097"/>
            <a:ext cx="1817888" cy="460445"/>
          </a:xfrm>
          <a:prstGeom prst="wedgeRectCallout">
            <a:avLst>
              <a:gd name="adj1" fmla="val -60835"/>
              <a:gd name="adj2" fmla="val -447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ここに</a:t>
            </a:r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ファミリの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本体を挿入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38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21FDCF-10D0-F66E-9241-6FAEE7AF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(4) : Grove System</a:t>
            </a:r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65F9255B-B11F-3A63-C9EA-7E0F46F3E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399"/>
            <a:ext cx="8679600" cy="2465285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接続方法</a:t>
            </a:r>
            <a:endParaRPr lang="en-US" altLang="ja-JP" dirty="0"/>
          </a:p>
          <a:p>
            <a:pPr lvl="1"/>
            <a:r>
              <a:rPr lang="ja-JP" altLang="en-US" dirty="0"/>
              <a:t>周辺回路の端子と</a:t>
            </a:r>
            <a:r>
              <a:rPr lang="en-US" altLang="ja-JP" dirty="0"/>
              <a:t>Arduino</a:t>
            </a:r>
            <a:r>
              <a:rPr lang="ja-JP" altLang="en-US" dirty="0"/>
              <a:t>用の</a:t>
            </a:r>
            <a:r>
              <a:rPr lang="en-US" altLang="ja-JP" dirty="0"/>
              <a:t>Grove</a:t>
            </a:r>
            <a:r>
              <a:rPr lang="ja-JP" altLang="en-US" dirty="0"/>
              <a:t>シールドのコネクタを専用ケーブルで接続</a:t>
            </a:r>
            <a:endParaRPr lang="en-US" altLang="ja-JP" dirty="0"/>
          </a:p>
          <a:p>
            <a:r>
              <a:rPr lang="ja-JP" altLang="en-US" dirty="0"/>
              <a:t>制約</a:t>
            </a:r>
            <a:endParaRPr lang="en-US" altLang="ja-JP" dirty="0"/>
          </a:p>
          <a:p>
            <a:pPr lvl="1"/>
            <a:r>
              <a:rPr lang="en-US" altLang="ja-JP" dirty="0"/>
              <a:t>Grove</a:t>
            </a:r>
            <a:r>
              <a:rPr lang="ja-JP" altLang="en-US" dirty="0"/>
              <a:t>対応周辺回路を販売しているのは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のみ</a:t>
            </a:r>
            <a:endParaRPr lang="en-US" altLang="ja-JP" dirty="0"/>
          </a:p>
          <a:p>
            <a:pPr lvl="2"/>
            <a:r>
              <a:rPr lang="ja-JP" altLang="en-US" dirty="0"/>
              <a:t>部品</a:t>
            </a:r>
            <a:r>
              <a:rPr lang="en-US" altLang="ja-JP" dirty="0"/>
              <a:t>(</a:t>
            </a:r>
            <a:r>
              <a:rPr lang="ja-JP" altLang="en-US" dirty="0"/>
              <a:t>基板やコネクタ</a:t>
            </a:r>
            <a:r>
              <a:rPr lang="en-US" altLang="ja-JP" dirty="0"/>
              <a:t>)</a:t>
            </a:r>
            <a:r>
              <a:rPr lang="ja-JP" altLang="en-US" dirty="0"/>
              <a:t>のみの販売もあるので，</a:t>
            </a:r>
            <a:r>
              <a:rPr lang="en-US" altLang="ja-JP" dirty="0"/>
              <a:t>Grove</a:t>
            </a:r>
            <a:r>
              <a:rPr lang="ja-JP" altLang="en-US" dirty="0"/>
              <a:t>対応周辺回路を自作することも可能</a:t>
            </a:r>
            <a:endParaRPr lang="en-US" altLang="ja-JP" dirty="0"/>
          </a:p>
          <a:p>
            <a:pPr lvl="1"/>
            <a:r>
              <a:rPr lang="ja-JP" altLang="en-US" dirty="0"/>
              <a:t>利用可能な端子が限られる</a:t>
            </a:r>
            <a:r>
              <a:rPr lang="en-US" altLang="ja-JP" dirty="0"/>
              <a:t>(</a:t>
            </a:r>
            <a:r>
              <a:rPr lang="ja-JP" altLang="en-US" dirty="0"/>
              <a:t>全て信号端子が使えるわけではない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複数の信号端子が必要な場合，連続した</a:t>
            </a:r>
            <a:r>
              <a:rPr lang="en-US" altLang="ja-JP" dirty="0"/>
              <a:t>2</a:t>
            </a:r>
            <a:r>
              <a:rPr lang="ja-JP" altLang="en-US" dirty="0"/>
              <a:t>つの端子でなければならない</a:t>
            </a:r>
            <a:endParaRPr lang="en-US" altLang="ja-JP" dirty="0"/>
          </a:p>
          <a:p>
            <a:pPr lvl="1"/>
            <a:r>
              <a:rPr lang="ja-JP" altLang="en-US" dirty="0"/>
              <a:t>利用可能なインターフェースが限られる</a:t>
            </a:r>
            <a:endParaRPr lang="en-US" altLang="ja-JP" dirty="0"/>
          </a:p>
          <a:p>
            <a:pPr lvl="2"/>
            <a:r>
              <a:rPr lang="ja-JP" altLang="en-US" dirty="0"/>
              <a:t>詳細は別途説明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F3FFEC-E98F-62F2-7E14-AB166420A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5" t="11824" r="17951" b="11193"/>
          <a:stretch/>
        </p:blipFill>
        <p:spPr>
          <a:xfrm>
            <a:off x="906890" y="3415685"/>
            <a:ext cx="1375404" cy="123188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45482DB-6D2D-7C23-DAC7-130651091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83" t="28253" r="21075" b="27832"/>
          <a:stretch/>
        </p:blipFill>
        <p:spPr>
          <a:xfrm>
            <a:off x="3551842" y="3576744"/>
            <a:ext cx="1415296" cy="10708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26F4761-D7BB-778C-0078-DC69CC7F2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16" t="29966" r="27784" b="26142"/>
          <a:stretch/>
        </p:blipFill>
        <p:spPr>
          <a:xfrm>
            <a:off x="6003025" y="3228929"/>
            <a:ext cx="2048256" cy="16053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50393E-0718-6904-3531-4BF74F9CD2EB}"/>
              </a:ext>
            </a:extLst>
          </p:cNvPr>
          <p:cNvSpPr txBox="1"/>
          <p:nvPr/>
        </p:nvSpPr>
        <p:spPr>
          <a:xfrm>
            <a:off x="713795" y="4647567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50" dirty="0" err="1"/>
              <a:t>Seeed</a:t>
            </a:r>
            <a:r>
              <a:rPr kumimoji="1" lang="en-US" altLang="ja-JP" sz="1050" dirty="0"/>
              <a:t> Studio</a:t>
            </a:r>
            <a:r>
              <a:rPr kumimoji="1" lang="ja-JP" altLang="en-US" sz="1050" dirty="0"/>
              <a:t>社が</a:t>
            </a:r>
            <a:endParaRPr kumimoji="1" lang="en-US" altLang="ja-JP" sz="1050" dirty="0"/>
          </a:p>
          <a:p>
            <a:pPr algn="ctr"/>
            <a:r>
              <a:rPr kumimoji="1" lang="ja-JP" altLang="en-US" sz="1050" dirty="0"/>
              <a:t>販売する各種周辺回路</a:t>
            </a:r>
            <a:endParaRPr kumimoji="1" lang="en-US" altLang="ja-JP" sz="105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20CF98-5722-5618-097A-9D239DC19B74}"/>
              </a:ext>
            </a:extLst>
          </p:cNvPr>
          <p:cNvSpPr txBox="1"/>
          <p:nvPr/>
        </p:nvSpPr>
        <p:spPr>
          <a:xfrm>
            <a:off x="3639710" y="45315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専用ケーブル</a:t>
            </a:r>
            <a:endParaRPr kumimoji="1" lang="en-US" altLang="ja-JP" sz="1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21C0EE3-E1A4-D97A-1549-404B77D28D1B}"/>
              </a:ext>
            </a:extLst>
          </p:cNvPr>
          <p:cNvSpPr txBox="1"/>
          <p:nvPr/>
        </p:nvSpPr>
        <p:spPr>
          <a:xfrm>
            <a:off x="5703233" y="4825333"/>
            <a:ext cx="2647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Grove</a:t>
            </a:r>
            <a:r>
              <a:rPr kumimoji="1" lang="ja-JP" altLang="en-US" sz="1200" dirty="0"/>
              <a:t>シールド</a:t>
            </a:r>
            <a:r>
              <a:rPr kumimoji="1" lang="en-US" altLang="ja-JP" sz="1200" dirty="0"/>
              <a:t>(Classic</a:t>
            </a:r>
            <a:r>
              <a:rPr kumimoji="1" lang="ja-JP" altLang="en-US" sz="1200" dirty="0"/>
              <a:t>ファミリ用</a:t>
            </a:r>
            <a:r>
              <a:rPr kumimoji="1" lang="en-US" altLang="ja-JP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307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E70854-01F4-6C96-3074-D930F5D0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(5) : Grove</a:t>
            </a:r>
            <a:r>
              <a:rPr kumimoji="1" lang="ja-JP" altLang="en-US" dirty="0"/>
              <a:t>変換ケーブル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B4E3716-361D-39B7-A3C4-0C78B6228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Grove</a:t>
            </a:r>
            <a:r>
              <a:rPr lang="ja-JP" altLang="en-US" dirty="0"/>
              <a:t>に対応していない周辺回路モジュールを</a:t>
            </a:r>
            <a:r>
              <a:rPr lang="en-US" altLang="ja-JP" dirty="0"/>
              <a:t>Grove</a:t>
            </a:r>
            <a:r>
              <a:rPr lang="ja-JP" altLang="en-US" dirty="0"/>
              <a:t>シールドに接続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3C3BEE-C5C3-FFA4-9670-B7F6F8BF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80" y="2264936"/>
            <a:ext cx="3710940" cy="157734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29CA938-7057-D34E-8780-2B8DF886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234" y="1837718"/>
            <a:ext cx="2513648" cy="16868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1A0B55-CB7E-ECF1-6D3F-D75382ED3E61}"/>
              </a:ext>
            </a:extLst>
          </p:cNvPr>
          <p:cNvSpPr txBox="1"/>
          <p:nvPr/>
        </p:nvSpPr>
        <p:spPr>
          <a:xfrm>
            <a:off x="2048928" y="4042582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注意事項 </a:t>
            </a:r>
            <a:r>
              <a:rPr kumimoji="1" lang="en-US" altLang="ja-JP" dirty="0">
                <a:solidFill>
                  <a:srgbClr val="FF0000"/>
                </a:solidFill>
              </a:rPr>
              <a:t>: </a:t>
            </a:r>
            <a:r>
              <a:rPr kumimoji="1" lang="ja-JP" altLang="en-US" dirty="0">
                <a:solidFill>
                  <a:srgbClr val="FF0000"/>
                </a:solidFill>
              </a:rPr>
              <a:t>接続がゆるいため，外れやすい</a:t>
            </a:r>
          </a:p>
        </p:txBody>
      </p:sp>
    </p:spTree>
    <p:extLst>
      <p:ext uri="{BB962C8B-B14F-4D97-AF65-F5344CB8AC3E}">
        <p14:creationId xmlns:p14="http://schemas.microsoft.com/office/powerpoint/2010/main" val="2555744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48ED7C2-5984-26D1-94D5-876AC7A3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06" y="2211889"/>
            <a:ext cx="853440" cy="8534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5BFA0E9-6293-285B-0BFC-5BC5F835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lang="ja-JP" altLang="en-US" dirty="0"/>
              <a:t>コネクタの注意事項</a:t>
            </a:r>
            <a:endParaRPr kumimoji="1" lang="ja-JP" altLang="en-US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4AAEA60-13E0-00D4-B4CB-C1225261E0E0}"/>
              </a:ext>
            </a:extLst>
          </p:cNvPr>
          <p:cNvCxnSpPr>
            <a:cxnSpLocks/>
          </p:cNvCxnSpPr>
          <p:nvPr/>
        </p:nvCxnSpPr>
        <p:spPr>
          <a:xfrm rot="16200000">
            <a:off x="138857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D66C5F5-D857-5B62-010D-F817BBCF55C8}"/>
              </a:ext>
            </a:extLst>
          </p:cNvPr>
          <p:cNvCxnSpPr>
            <a:cxnSpLocks/>
          </p:cNvCxnSpPr>
          <p:nvPr/>
        </p:nvCxnSpPr>
        <p:spPr>
          <a:xfrm rot="16200000">
            <a:off x="129750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892702C-34CF-570D-A528-225A6107D63D}"/>
              </a:ext>
            </a:extLst>
          </p:cNvPr>
          <p:cNvCxnSpPr>
            <a:cxnSpLocks/>
          </p:cNvCxnSpPr>
          <p:nvPr/>
        </p:nvCxnSpPr>
        <p:spPr>
          <a:xfrm rot="16200000">
            <a:off x="109421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526B9AD-B002-E12D-C815-AF022ECB1CA0}"/>
              </a:ext>
            </a:extLst>
          </p:cNvPr>
          <p:cNvCxnSpPr>
            <a:cxnSpLocks/>
          </p:cNvCxnSpPr>
          <p:nvPr/>
        </p:nvCxnSpPr>
        <p:spPr>
          <a:xfrm rot="16200000">
            <a:off x="120644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23138A-CC64-8E34-CBB8-F72A461411CC}"/>
              </a:ext>
            </a:extLst>
          </p:cNvPr>
          <p:cNvSpPr/>
          <p:nvPr/>
        </p:nvSpPr>
        <p:spPr>
          <a:xfrm>
            <a:off x="91844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I2C</a:t>
            </a:r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36A56C-5EED-9F91-F6B0-50D2A5F801F3}"/>
              </a:ext>
            </a:extLst>
          </p:cNvPr>
          <p:cNvSpPr txBox="1"/>
          <p:nvPr/>
        </p:nvSpPr>
        <p:spPr>
          <a:xfrm>
            <a:off x="1218728" y="2004267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SCL</a:t>
            </a: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28EE57-4182-5F2B-83A4-4C3BF38C9325}"/>
              </a:ext>
            </a:extLst>
          </p:cNvPr>
          <p:cNvSpPr txBox="1"/>
          <p:nvPr/>
        </p:nvSpPr>
        <p:spPr>
          <a:xfrm>
            <a:off x="1381557" y="1623457"/>
            <a:ext cx="89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SDA,VDD</a:t>
            </a:r>
            <a:endParaRPr kumimoji="1"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4C2FFF8-C316-730A-1BE4-7B9733704E5A}"/>
              </a:ext>
            </a:extLst>
          </p:cNvPr>
          <p:cNvSpPr txBox="1"/>
          <p:nvPr/>
        </p:nvSpPr>
        <p:spPr>
          <a:xfrm>
            <a:off x="187755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84A5C56-C35A-75BB-5E33-C7063FD2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252" y="2211889"/>
            <a:ext cx="853440" cy="85344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6389972-EA63-7BE9-84BD-42BF0D6031F9}"/>
              </a:ext>
            </a:extLst>
          </p:cNvPr>
          <p:cNvCxnSpPr>
            <a:cxnSpLocks/>
          </p:cNvCxnSpPr>
          <p:nvPr/>
        </p:nvCxnSpPr>
        <p:spPr>
          <a:xfrm rot="16200000">
            <a:off x="3865319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58179E-B06F-8E85-523D-095E714E277E}"/>
              </a:ext>
            </a:extLst>
          </p:cNvPr>
          <p:cNvCxnSpPr>
            <a:cxnSpLocks/>
          </p:cNvCxnSpPr>
          <p:nvPr/>
        </p:nvCxnSpPr>
        <p:spPr>
          <a:xfrm rot="16200000">
            <a:off x="3774254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499D275-F856-E4B4-9BAB-4EC71AFD4318}"/>
              </a:ext>
            </a:extLst>
          </p:cNvPr>
          <p:cNvCxnSpPr>
            <a:cxnSpLocks/>
          </p:cNvCxnSpPr>
          <p:nvPr/>
        </p:nvCxnSpPr>
        <p:spPr>
          <a:xfrm rot="16200000">
            <a:off x="3570965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6DA5E3E-8350-964F-742E-AE03DC0920EC}"/>
              </a:ext>
            </a:extLst>
          </p:cNvPr>
          <p:cNvCxnSpPr>
            <a:cxnSpLocks/>
          </p:cNvCxnSpPr>
          <p:nvPr/>
        </p:nvCxnSpPr>
        <p:spPr>
          <a:xfrm rot="16200000">
            <a:off x="3683189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3E1F88-9707-BBE9-DCFB-3459C33FDA5B}"/>
              </a:ext>
            </a:extLst>
          </p:cNvPr>
          <p:cNvSpPr/>
          <p:nvPr/>
        </p:nvSpPr>
        <p:spPr>
          <a:xfrm>
            <a:off x="3395193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47A5D3-C7DF-9E81-547B-66EFE4C61F4B}"/>
              </a:ext>
            </a:extLst>
          </p:cNvPr>
          <p:cNvSpPr txBox="1"/>
          <p:nvPr/>
        </p:nvSpPr>
        <p:spPr>
          <a:xfrm>
            <a:off x="3781395" y="1962603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D1</a:t>
            </a:r>
            <a:endParaRPr kumimoji="1"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B49B40-4722-1A2D-2066-DB83969AC702}"/>
              </a:ext>
            </a:extLst>
          </p:cNvPr>
          <p:cNvSpPr txBox="1"/>
          <p:nvPr/>
        </p:nvSpPr>
        <p:spPr>
          <a:xfrm>
            <a:off x="3960600" y="160966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D2,VDD</a:t>
            </a:r>
            <a:endParaRPr kumimoji="1" lang="ja-JP" altLang="en-US" sz="12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C947655-9B66-3DF1-5A37-3D55A823FCF6}"/>
              </a:ext>
            </a:extLst>
          </p:cNvPr>
          <p:cNvSpPr txBox="1"/>
          <p:nvPr/>
        </p:nvSpPr>
        <p:spPr>
          <a:xfrm>
            <a:off x="4354298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DC7DC9-5E36-2AE6-68E2-31C2743965B6}"/>
              </a:ext>
            </a:extLst>
          </p:cNvPr>
          <p:cNvSpPr txBox="1"/>
          <p:nvPr/>
        </p:nvSpPr>
        <p:spPr>
          <a:xfrm>
            <a:off x="3353393" y="1097881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D1</a:t>
            </a:r>
            <a:r>
              <a:rPr kumimoji="1" lang="ja-JP" altLang="en-US" sz="1200" dirty="0"/>
              <a:t>」端子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5596DF9-B194-E4DF-EE6B-DB46B0584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56" y="2211889"/>
            <a:ext cx="853440" cy="853440"/>
          </a:xfrm>
          <a:prstGeom prst="rect">
            <a:avLst/>
          </a:prstGeom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F403A8-6373-7B18-95DF-54173E5E9923}"/>
              </a:ext>
            </a:extLst>
          </p:cNvPr>
          <p:cNvCxnSpPr>
            <a:cxnSpLocks/>
          </p:cNvCxnSpPr>
          <p:nvPr/>
        </p:nvCxnSpPr>
        <p:spPr>
          <a:xfrm rot="16200000">
            <a:off x="637852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AD74081-6D75-665B-94EA-A08704D779C3}"/>
              </a:ext>
            </a:extLst>
          </p:cNvPr>
          <p:cNvCxnSpPr>
            <a:cxnSpLocks/>
          </p:cNvCxnSpPr>
          <p:nvPr/>
        </p:nvCxnSpPr>
        <p:spPr>
          <a:xfrm rot="16200000">
            <a:off x="628745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D0D9D14-C843-2ABA-9B49-68BE138D6D86}"/>
              </a:ext>
            </a:extLst>
          </p:cNvPr>
          <p:cNvCxnSpPr>
            <a:cxnSpLocks/>
          </p:cNvCxnSpPr>
          <p:nvPr/>
        </p:nvCxnSpPr>
        <p:spPr>
          <a:xfrm rot="16200000">
            <a:off x="608416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6CF34B-991A-A6A2-F1F8-F803D4810295}"/>
              </a:ext>
            </a:extLst>
          </p:cNvPr>
          <p:cNvCxnSpPr>
            <a:cxnSpLocks/>
          </p:cNvCxnSpPr>
          <p:nvPr/>
        </p:nvCxnSpPr>
        <p:spPr>
          <a:xfrm rot="16200000">
            <a:off x="619639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F8E62A-E35B-89A1-86A0-9A4FBCD683D4}"/>
              </a:ext>
            </a:extLst>
          </p:cNvPr>
          <p:cNvSpPr/>
          <p:nvPr/>
        </p:nvSpPr>
        <p:spPr>
          <a:xfrm>
            <a:off x="590839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FA7ADAE-1BD3-AC2B-104B-C74221FAD128}"/>
              </a:ext>
            </a:extLst>
          </p:cNvPr>
          <p:cNvSpPr txBox="1"/>
          <p:nvPr/>
        </p:nvSpPr>
        <p:spPr>
          <a:xfrm>
            <a:off x="6294599" y="1962603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A1</a:t>
            </a:r>
            <a:endParaRPr kumimoji="1" lang="ja-JP" altLang="en-US" sz="12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FE00E3-DCB4-50DC-373A-3CA807B8B0A0}"/>
              </a:ext>
            </a:extLst>
          </p:cNvPr>
          <p:cNvSpPr txBox="1"/>
          <p:nvPr/>
        </p:nvSpPr>
        <p:spPr>
          <a:xfrm>
            <a:off x="6473804" y="1609663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A2,VDD</a:t>
            </a:r>
            <a:endParaRPr kumimoji="1" lang="ja-JP" altLang="en-US" sz="1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EF6E113-6CDE-ED5D-9B06-B3EDABEED54C}"/>
              </a:ext>
            </a:extLst>
          </p:cNvPr>
          <p:cNvSpPr txBox="1"/>
          <p:nvPr/>
        </p:nvSpPr>
        <p:spPr>
          <a:xfrm>
            <a:off x="686750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947687F-76FB-8B42-BC06-DD117D684449}"/>
              </a:ext>
            </a:extLst>
          </p:cNvPr>
          <p:cNvSpPr txBox="1"/>
          <p:nvPr/>
        </p:nvSpPr>
        <p:spPr>
          <a:xfrm>
            <a:off x="5866597" y="1097881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A1</a:t>
            </a:r>
            <a:r>
              <a:rPr kumimoji="1" lang="ja-JP" altLang="en-US" sz="1200" dirty="0"/>
              <a:t>」端子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BA198A0-40C2-AF29-6D53-FDC7A49BA80C}"/>
              </a:ext>
            </a:extLst>
          </p:cNvPr>
          <p:cNvSpPr txBox="1"/>
          <p:nvPr/>
        </p:nvSpPr>
        <p:spPr>
          <a:xfrm>
            <a:off x="3407763" y="7476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デジタル端子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6C4E115-B64B-B9CC-C954-3C006C06E747}"/>
              </a:ext>
            </a:extLst>
          </p:cNvPr>
          <p:cNvSpPr txBox="1"/>
          <p:nvPr/>
        </p:nvSpPr>
        <p:spPr>
          <a:xfrm>
            <a:off x="5913085" y="7630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アナログ端子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ED0E8B7-9F99-8AEE-8BDF-AAF8F4F7A3FA}"/>
              </a:ext>
            </a:extLst>
          </p:cNvPr>
          <p:cNvSpPr txBox="1"/>
          <p:nvPr/>
        </p:nvSpPr>
        <p:spPr>
          <a:xfrm>
            <a:off x="1176154" y="86662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b="1" dirty="0"/>
              <a:t>I2C</a:t>
            </a:r>
            <a:r>
              <a:rPr kumimoji="1" lang="ja-JP" altLang="en-US" b="1" dirty="0"/>
              <a:t>端子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403DBE4C-1AEB-627D-D6D8-ECD383119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2" t="30035" r="27891" b="25863"/>
          <a:stretch/>
        </p:blipFill>
        <p:spPr>
          <a:xfrm>
            <a:off x="2811822" y="3459474"/>
            <a:ext cx="1502432" cy="1209806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5D362B9E-A3A1-FEDF-A04C-880BA079D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2" t="11365" r="4842" b="12911"/>
          <a:stretch/>
        </p:blipFill>
        <p:spPr>
          <a:xfrm>
            <a:off x="4759565" y="3376762"/>
            <a:ext cx="2056451" cy="129251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622F5B9-6774-AD7E-E576-6916E720C3BE}"/>
              </a:ext>
            </a:extLst>
          </p:cNvPr>
          <p:cNvSpPr txBox="1"/>
          <p:nvPr/>
        </p:nvSpPr>
        <p:spPr>
          <a:xfrm>
            <a:off x="2800698" y="3201583"/>
            <a:ext cx="16674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Classic</a:t>
            </a:r>
            <a:r>
              <a:rPr kumimoji="1" lang="ja-JP" altLang="en-US" sz="1400" dirty="0"/>
              <a:t>ファミリ用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97FA464-0FF0-A462-D66B-6D16CEB73AA6}"/>
              </a:ext>
            </a:extLst>
          </p:cNvPr>
          <p:cNvSpPr txBox="1"/>
          <p:nvPr/>
        </p:nvSpPr>
        <p:spPr>
          <a:xfrm>
            <a:off x="4913453" y="3115939"/>
            <a:ext cx="1471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MKR</a:t>
            </a:r>
            <a:r>
              <a:rPr kumimoji="1" lang="ja-JP" altLang="en-US" sz="1400" dirty="0"/>
              <a:t>ファミリ用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387B4FF-7CF8-6394-2037-5E07CA089046}"/>
              </a:ext>
            </a:extLst>
          </p:cNvPr>
          <p:cNvSpPr txBox="1"/>
          <p:nvPr/>
        </p:nvSpPr>
        <p:spPr>
          <a:xfrm>
            <a:off x="632605" y="3753653"/>
            <a:ext cx="195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>
                <a:solidFill>
                  <a:srgbClr val="FF0000"/>
                </a:solidFill>
              </a:rPr>
              <a:t>2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</a:t>
            </a:r>
            <a:r>
              <a:rPr kumimoji="1" lang="ja-JP" altLang="en-US" sz="1400" dirty="0"/>
              <a:t>が</a:t>
            </a:r>
            <a:r>
              <a:rPr kumimoji="1" lang="en-US" altLang="ja-JP" sz="1400" dirty="0"/>
              <a:t>1</a:t>
            </a:r>
            <a:r>
              <a:rPr kumimoji="1" lang="ja-JP" altLang="en-US" sz="1400" dirty="0"/>
              <a:t>つの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F9C81BB-BA83-AFBC-8B30-521217D7CA4E}"/>
              </a:ext>
            </a:extLst>
          </p:cNvPr>
          <p:cNvSpPr txBox="1"/>
          <p:nvPr/>
        </p:nvSpPr>
        <p:spPr>
          <a:xfrm>
            <a:off x="6757397" y="3632726"/>
            <a:ext cx="1990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>
                <a:solidFill>
                  <a:srgbClr val="FF0000"/>
                </a:solidFill>
              </a:rPr>
              <a:t>1</a:t>
            </a:r>
            <a:r>
              <a:rPr kumimoji="1" lang="ja-JP" altLang="en-US" sz="1400" dirty="0">
                <a:solidFill>
                  <a:srgbClr val="FF0000"/>
                </a:solidFill>
              </a:rPr>
              <a:t>端子のみ</a:t>
            </a:r>
            <a:r>
              <a:rPr kumimoji="1" lang="ja-JP" altLang="en-US" sz="1400" dirty="0"/>
              <a:t>が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  <a:endParaRPr kumimoji="1" lang="en-US" altLang="ja-JP" sz="1400" dirty="0"/>
          </a:p>
          <a:p>
            <a:pPr algn="l"/>
            <a:endParaRPr kumimoji="1" lang="en-US" altLang="ja-JP" sz="1400" dirty="0"/>
          </a:p>
          <a:p>
            <a:pPr algn="l"/>
            <a:r>
              <a:rPr kumimoji="1" lang="en-US" altLang="ja-JP" sz="1200" dirty="0"/>
              <a:t>(Grove</a:t>
            </a:r>
            <a:r>
              <a:rPr kumimoji="1" lang="ja-JP" altLang="en-US" sz="1200" dirty="0"/>
              <a:t>ケーブルの黄色線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C618E2D-A15B-6E42-BF7E-5FA02D6A3E35}"/>
              </a:ext>
            </a:extLst>
          </p:cNvPr>
          <p:cNvSpPr txBox="1"/>
          <p:nvPr/>
        </p:nvSpPr>
        <p:spPr>
          <a:xfrm>
            <a:off x="6294599" y="3108913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>
                <a:solidFill>
                  <a:srgbClr val="FF0000"/>
                </a:solidFill>
              </a:rPr>
              <a:t>接続されている端子数が少ない</a:t>
            </a:r>
          </a:p>
        </p:txBody>
      </p:sp>
    </p:spTree>
    <p:extLst>
      <p:ext uri="{BB962C8B-B14F-4D97-AF65-F5344CB8AC3E}">
        <p14:creationId xmlns:p14="http://schemas.microsoft.com/office/powerpoint/2010/main" val="365098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DFBBB0-FE36-0FC3-3D7E-04E71479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000" dirty="0"/>
              <a:t>周辺回路とマイコンを接続するインターフェース</a:t>
            </a:r>
            <a:endParaRPr kumimoji="1" lang="ja-JP" altLang="en-US" sz="2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6BC1FB-740B-0B84-158D-AB7E72E1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や類似のマイコンで周辺回路を接続するインターフェイス</a:t>
            </a:r>
            <a:endParaRPr kumimoji="1" lang="en-US" altLang="ja-JP" dirty="0"/>
          </a:p>
          <a:p>
            <a:pPr lvl="1"/>
            <a:r>
              <a:rPr lang="ja-JP" altLang="en-US" dirty="0"/>
              <a:t>デジタル</a:t>
            </a:r>
            <a:endParaRPr lang="en-US" altLang="ja-JP" dirty="0"/>
          </a:p>
          <a:p>
            <a:pPr lvl="1"/>
            <a:r>
              <a:rPr kumimoji="1" lang="ja-JP" altLang="en-US" dirty="0"/>
              <a:t>アナログ</a:t>
            </a:r>
            <a:endParaRPr kumimoji="1" lang="en-US" altLang="ja-JP" dirty="0"/>
          </a:p>
          <a:p>
            <a:pPr lvl="1"/>
            <a:r>
              <a:rPr lang="en-US" altLang="ja-JP" dirty="0"/>
              <a:t>I2C : Inter-Integrated Circuit (IIC</a:t>
            </a:r>
            <a:r>
              <a:rPr lang="ja-JP" altLang="en-US" dirty="0"/>
              <a:t>→</a:t>
            </a:r>
            <a:r>
              <a:rPr lang="en-US" altLang="ja-JP" dirty="0"/>
              <a:t>I2C)</a:t>
            </a:r>
          </a:p>
          <a:p>
            <a:pPr lvl="1"/>
            <a:r>
              <a:rPr kumimoji="1" lang="en-US" altLang="ja-JP" dirty="0"/>
              <a:t>SPI : Serial Peripheral Interface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137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95E7-B7EE-7149-50C3-4BCF9190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A9AC9-AD86-5794-38B7-11F25CA3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(1) : </a:t>
            </a:r>
            <a:r>
              <a:rPr lang="ja-JP" altLang="en-US" dirty="0"/>
              <a:t>デジタル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88B9BFA-AAE4-02A1-D2BF-E76F180E4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3150"/>
            <a:ext cx="8679600" cy="2564450"/>
          </a:xfrm>
        </p:spPr>
        <p:txBody>
          <a:bodyPr/>
          <a:lstStyle/>
          <a:p>
            <a:r>
              <a:rPr lang="ja-JP" altLang="en-US" dirty="0"/>
              <a:t>読み取り</a:t>
            </a:r>
            <a:endParaRPr lang="en-US" altLang="ja-JP" dirty="0"/>
          </a:p>
          <a:p>
            <a:pPr lvl="1"/>
            <a:r>
              <a:rPr lang="ja-JP" altLang="en-US" dirty="0"/>
              <a:t>周辺回路の出力電圧が</a:t>
            </a:r>
            <a:r>
              <a:rPr lang="ja-JP" altLang="en-US" dirty="0">
                <a:solidFill>
                  <a:srgbClr val="FF0000"/>
                </a:solidFill>
              </a:rPr>
              <a:t>しきい値</a:t>
            </a:r>
            <a:r>
              <a:rPr lang="ja-JP" altLang="en-US" dirty="0"/>
              <a:t>を超えていれば</a:t>
            </a:r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/>
              <a:t>，それ以外は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ja-JP" altLang="en-US" dirty="0"/>
              <a:t>とみなす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書き込み</a:t>
            </a:r>
            <a:endParaRPr lang="en-US" altLang="ja-JP" dirty="0"/>
          </a:p>
          <a:p>
            <a:pPr lvl="1"/>
            <a:r>
              <a:rPr lang="ja-JP" altLang="en-US" dirty="0"/>
              <a:t>書き込む値に応じて周辺回路が接続されている端子の電圧を変更</a:t>
            </a:r>
            <a:endParaRPr lang="en-US" altLang="ja-JP" dirty="0"/>
          </a:p>
          <a:p>
            <a:pPr lvl="2"/>
            <a:r>
              <a:rPr lang="en-US" altLang="ja-JP" dirty="0"/>
              <a:t>1 : </a:t>
            </a:r>
            <a:r>
              <a:rPr lang="ja-JP" altLang="en-US" dirty="0"/>
              <a:t>しきい値以上 </a:t>
            </a:r>
            <a:r>
              <a:rPr lang="en-US" altLang="ja-JP" dirty="0"/>
              <a:t>(</a:t>
            </a:r>
            <a:r>
              <a:rPr lang="ja-JP" altLang="en-US" dirty="0"/>
              <a:t>通常は</a:t>
            </a:r>
            <a:r>
              <a:rPr lang="en-US" altLang="ja-JP" dirty="0"/>
              <a:t>MCU</a:t>
            </a:r>
            <a:r>
              <a:rPr lang="ja-JP" altLang="en-US" dirty="0"/>
              <a:t>の動作電圧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0 : </a:t>
            </a:r>
            <a:r>
              <a:rPr lang="ja-JP" altLang="en-US" dirty="0"/>
              <a:t>しきい値以下 </a:t>
            </a:r>
            <a:r>
              <a:rPr lang="en-US" altLang="ja-JP" dirty="0"/>
              <a:t>(</a:t>
            </a:r>
            <a:r>
              <a:rPr lang="ja-JP" altLang="en-US" dirty="0"/>
              <a:t>通常は</a:t>
            </a:r>
            <a:r>
              <a:rPr lang="en-US" altLang="ja-JP" dirty="0"/>
              <a:t>0V)</a:t>
            </a:r>
            <a:endParaRPr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7D616C6-6DEF-36A4-3AFD-F42E6EB8E4CA}"/>
              </a:ext>
            </a:extLst>
          </p:cNvPr>
          <p:cNvSpPr/>
          <p:nvPr/>
        </p:nvSpPr>
        <p:spPr>
          <a:xfrm>
            <a:off x="997132" y="1175656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E77D57-7E1F-48BB-891E-16341FDCC8BD}"/>
              </a:ext>
            </a:extLst>
          </p:cNvPr>
          <p:cNvSpPr/>
          <p:nvPr/>
        </p:nvSpPr>
        <p:spPr>
          <a:xfrm>
            <a:off x="4572000" y="1175655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E0CBD00-2DBE-B11F-73C1-20DEC120A37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407920" y="1405562"/>
            <a:ext cx="2164080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17A8E8C5-FBE4-3928-1D64-1CA96E6848A1}"/>
              </a:ext>
            </a:extLst>
          </p:cNvPr>
          <p:cNvCxnSpPr/>
          <p:nvPr/>
        </p:nvCxnSpPr>
        <p:spPr>
          <a:xfrm flipH="1">
            <a:off x="3959788" y="1243583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D8FDE86-13F5-1D6D-DDF9-79AF9C1EFBBD}"/>
              </a:ext>
            </a:extLst>
          </p:cNvPr>
          <p:cNvSpPr txBox="1"/>
          <p:nvPr/>
        </p:nvSpPr>
        <p:spPr>
          <a:xfrm>
            <a:off x="3489960" y="885614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A09B871-772C-8D14-242E-6F679E2834D2}"/>
              </a:ext>
            </a:extLst>
          </p:cNvPr>
          <p:cNvCxnSpPr>
            <a:cxnSpLocks/>
          </p:cNvCxnSpPr>
          <p:nvPr/>
        </p:nvCxnSpPr>
        <p:spPr>
          <a:xfrm>
            <a:off x="2743200" y="1549299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B26C73-E985-B7B3-55AD-4211612E5095}"/>
              </a:ext>
            </a:extLst>
          </p:cNvPr>
          <p:cNvSpPr txBox="1"/>
          <p:nvPr/>
        </p:nvSpPr>
        <p:spPr>
          <a:xfrm>
            <a:off x="2487603" y="1635468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2134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B1F2-629D-194E-853B-1BE6152DF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80A38E-3401-1AA8-D646-6B2DA2A5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(2) : </a:t>
            </a:r>
            <a:r>
              <a:rPr lang="ja-JP" altLang="en-US" dirty="0"/>
              <a:t>アナログ</a:t>
            </a:r>
            <a:endParaRPr kumimoji="1" lang="ja-JP" altLang="en-US" dirty="0"/>
          </a:p>
        </p:txBody>
      </p:sp>
      <p:sp>
        <p:nvSpPr>
          <p:cNvPr id="21" name="コンテンツ プレースホルダー 20">
            <a:extLst>
              <a:ext uri="{FF2B5EF4-FFF2-40B4-BE49-F238E27FC236}">
                <a16:creationId xmlns:a16="http://schemas.microsoft.com/office/drawing/2014/main" id="{88ADC017-90DE-239C-E7DB-7FFA5237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8884"/>
            <a:ext cx="8679600" cy="2558715"/>
          </a:xfrm>
        </p:spPr>
        <p:txBody>
          <a:bodyPr/>
          <a:lstStyle/>
          <a:p>
            <a:r>
              <a:rPr lang="ja-JP" altLang="en-US" dirty="0"/>
              <a:t>読み取り</a:t>
            </a:r>
            <a:endParaRPr lang="en-US" altLang="ja-JP" dirty="0"/>
          </a:p>
          <a:p>
            <a:pPr lvl="1"/>
            <a:r>
              <a:rPr lang="ja-JP" altLang="en-US" dirty="0"/>
              <a:t>周辺回路の出力電圧がマイコンの動作電圧</a:t>
            </a:r>
            <a:r>
              <a:rPr lang="en-US" altLang="ja-JP" dirty="0"/>
              <a:t>(VDD)</a:t>
            </a:r>
            <a:r>
              <a:rPr lang="ja-JP" altLang="en-US" dirty="0"/>
              <a:t>に対して，どの程度であったかをアナログ</a:t>
            </a:r>
            <a:r>
              <a:rPr lang="en-US" altLang="ja-JP" dirty="0"/>
              <a:t>/</a:t>
            </a:r>
            <a:r>
              <a:rPr lang="ja-JP" altLang="en-US" dirty="0"/>
              <a:t>デジタル変換回路</a:t>
            </a:r>
            <a:r>
              <a:rPr lang="en-US" altLang="ja-JP" dirty="0"/>
              <a:t>(ADC)</a:t>
            </a:r>
            <a:r>
              <a:rPr lang="ja-JP" altLang="en-US" dirty="0"/>
              <a:t>が判断して出力</a:t>
            </a:r>
            <a:endParaRPr lang="en-US" altLang="ja-JP" dirty="0"/>
          </a:p>
          <a:p>
            <a:pPr lvl="2"/>
            <a:r>
              <a:rPr lang="en-US" altLang="ja-JP" dirty="0"/>
              <a:t>Arduino</a:t>
            </a:r>
            <a:r>
              <a:rPr lang="ja-JP" altLang="en-US" dirty="0"/>
              <a:t>は</a:t>
            </a:r>
            <a:r>
              <a:rPr lang="en-US" altLang="ja-JP" dirty="0"/>
              <a:t>ADC</a:t>
            </a:r>
            <a:r>
              <a:rPr lang="ja-JP" altLang="en-US" dirty="0"/>
              <a:t>が</a:t>
            </a:r>
            <a:r>
              <a:rPr lang="en-US" altLang="ja-JP" dirty="0"/>
              <a:t>10bit</a:t>
            </a:r>
            <a:r>
              <a:rPr lang="ja-JP" altLang="en-US" dirty="0"/>
              <a:t>回路であるため，</a:t>
            </a:r>
            <a:r>
              <a:rPr lang="en-US" altLang="ja-JP" dirty="0"/>
              <a:t>0</a:t>
            </a:r>
            <a:r>
              <a:rPr lang="ja-JP" altLang="en-US" dirty="0"/>
              <a:t>から</a:t>
            </a:r>
            <a:r>
              <a:rPr lang="en-US" altLang="ja-JP" dirty="0"/>
              <a:t>1023</a:t>
            </a:r>
            <a:r>
              <a:rPr lang="ja-JP" altLang="en-US" dirty="0"/>
              <a:t>までの値として読み取れる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ja-JP" altLang="en-US" dirty="0"/>
              <a:t>書き込み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が書き込んだ値</a:t>
            </a:r>
            <a:r>
              <a:rPr lang="en-US" altLang="ja-JP" dirty="0"/>
              <a:t>(0</a:t>
            </a:r>
            <a:r>
              <a:rPr lang="ja-JP" altLang="en-US" dirty="0"/>
              <a:t>～</a:t>
            </a:r>
            <a:r>
              <a:rPr lang="en-US" altLang="ja-JP" dirty="0"/>
              <a:t>1023)</a:t>
            </a:r>
            <a:r>
              <a:rPr lang="ja-JP" altLang="en-US" dirty="0"/>
              <a:t>に対応した電圧を</a:t>
            </a:r>
            <a:r>
              <a:rPr lang="en-US" altLang="ja-JP" dirty="0"/>
              <a:t>ADC</a:t>
            </a:r>
            <a:r>
              <a:rPr lang="ja-JP" altLang="en-US" dirty="0"/>
              <a:t>が周辺回路に出力</a:t>
            </a:r>
            <a:endParaRPr lang="en-US" altLang="ja-JP" dirty="0"/>
          </a:p>
          <a:p>
            <a:pPr lvl="2"/>
            <a:r>
              <a:rPr lang="ja-JP" altLang="en-US" dirty="0"/>
              <a:t>「</a:t>
            </a:r>
            <a:r>
              <a:rPr lang="en-US" altLang="ja-JP" dirty="0"/>
              <a:t>VDD/1024</a:t>
            </a:r>
            <a:r>
              <a:rPr lang="ja-JP" altLang="en-US" dirty="0"/>
              <a:t>」が</a:t>
            </a:r>
            <a:r>
              <a:rPr lang="en-US" altLang="ja-JP" dirty="0"/>
              <a:t>1</a:t>
            </a:r>
            <a:r>
              <a:rPr lang="ja-JP" altLang="en-US" dirty="0"/>
              <a:t>単位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35C6CE5-4AF4-44CA-39A3-8BE3B34F9765}"/>
              </a:ext>
            </a:extLst>
          </p:cNvPr>
          <p:cNvSpPr/>
          <p:nvPr/>
        </p:nvSpPr>
        <p:spPr>
          <a:xfrm>
            <a:off x="443267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B8F96C-C8AE-48A7-A8C0-6384C78C6F1B}"/>
              </a:ext>
            </a:extLst>
          </p:cNvPr>
          <p:cNvSpPr/>
          <p:nvPr/>
        </p:nvSpPr>
        <p:spPr>
          <a:xfrm>
            <a:off x="6834485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1B782D18-8A25-F774-DDE8-4DA82861A6F5}"/>
              </a:ext>
            </a:extLst>
          </p:cNvPr>
          <p:cNvCxnSpPr/>
          <p:nvPr/>
        </p:nvCxnSpPr>
        <p:spPr>
          <a:xfrm flipH="1">
            <a:off x="6222273" y="1186978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EF2F66-C28F-9CDF-7990-36915D4D697A}"/>
              </a:ext>
            </a:extLst>
          </p:cNvPr>
          <p:cNvSpPr txBox="1"/>
          <p:nvPr/>
        </p:nvSpPr>
        <p:spPr>
          <a:xfrm>
            <a:off x="5752445" y="829009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B99DC96-9DEB-4B0A-BE86-5C5AD11F384B}"/>
              </a:ext>
            </a:extLst>
          </p:cNvPr>
          <p:cNvSpPr/>
          <p:nvPr/>
        </p:nvSpPr>
        <p:spPr>
          <a:xfrm>
            <a:off x="3780580" y="1119051"/>
            <a:ext cx="1805093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アナログ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デジタル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変換回路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CA57AF5-C8E0-04C8-7119-F3109E7FC099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585673" y="1348957"/>
            <a:ext cx="1248812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085626-725B-2974-68D1-79CBE2393824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1854055" y="1348957"/>
            <a:ext cx="1926525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103D787-3E75-3C9D-B84E-714ED1059E35}"/>
              </a:ext>
            </a:extLst>
          </p:cNvPr>
          <p:cNvCxnSpPr>
            <a:cxnSpLocks/>
          </p:cNvCxnSpPr>
          <p:nvPr/>
        </p:nvCxnSpPr>
        <p:spPr>
          <a:xfrm>
            <a:off x="5718916" y="1476212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11B0E0B-2E21-62E2-5C75-AB065F812286}"/>
              </a:ext>
            </a:extLst>
          </p:cNvPr>
          <p:cNvSpPr txBox="1"/>
          <p:nvPr/>
        </p:nvSpPr>
        <p:spPr>
          <a:xfrm>
            <a:off x="5444301" y="1578863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4B79C68-41D2-6468-CEBE-FD727AFBDB14}"/>
              </a:ext>
            </a:extLst>
          </p:cNvPr>
          <p:cNvCxnSpPr/>
          <p:nvPr/>
        </p:nvCxnSpPr>
        <p:spPr>
          <a:xfrm flipH="1">
            <a:off x="3234362" y="1234875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D611782-5921-BDA2-4956-6E013AF6412C}"/>
              </a:ext>
            </a:extLst>
          </p:cNvPr>
          <p:cNvCxnSpPr>
            <a:cxnSpLocks/>
          </p:cNvCxnSpPr>
          <p:nvPr/>
        </p:nvCxnSpPr>
        <p:spPr>
          <a:xfrm>
            <a:off x="1935264" y="1430057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472D259-6349-7FDE-2322-103DC772F343}"/>
              </a:ext>
            </a:extLst>
          </p:cNvPr>
          <p:cNvSpPr txBox="1"/>
          <p:nvPr/>
        </p:nvSpPr>
        <p:spPr>
          <a:xfrm>
            <a:off x="1854055" y="148860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ADA7CC-C5AB-70B6-6173-3B8A097AB4EA}"/>
              </a:ext>
            </a:extLst>
          </p:cNvPr>
          <p:cNvSpPr txBox="1"/>
          <p:nvPr/>
        </p:nvSpPr>
        <p:spPr>
          <a:xfrm>
            <a:off x="2608464" y="980485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</p:spTree>
    <p:extLst>
      <p:ext uri="{BB962C8B-B14F-4D97-AF65-F5344CB8AC3E}">
        <p14:creationId xmlns:p14="http://schemas.microsoft.com/office/powerpoint/2010/main" val="49726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CDF60-CC4E-8E3B-1956-060662C3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0054A-439D-90A9-4CC3-755BBE8B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(3) : I2C</a:t>
            </a:r>
            <a:endParaRPr kumimoji="1" lang="ja-JP" altLang="en-US" dirty="0"/>
          </a:p>
        </p:txBody>
      </p:sp>
      <p:sp>
        <p:nvSpPr>
          <p:cNvPr id="23" name="コンテンツ プレースホルダー 22">
            <a:extLst>
              <a:ext uri="{FF2B5EF4-FFF2-40B4-BE49-F238E27FC236}">
                <a16:creationId xmlns:a16="http://schemas.microsoft.com/office/drawing/2014/main" id="{332DCC67-98BC-D2AE-88A0-D2A7E5AB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954592"/>
            <a:ext cx="8679600" cy="1783007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から各周辺回路固有のアドレスを使って呼び出した上で，通信実施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0F74537-CA35-6DB6-079B-F13BA0B6BF92}"/>
              </a:ext>
            </a:extLst>
          </p:cNvPr>
          <p:cNvCxnSpPr/>
          <p:nvPr/>
        </p:nvCxnSpPr>
        <p:spPr>
          <a:xfrm>
            <a:off x="1583218" y="2440142"/>
            <a:ext cx="57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BA5724E-0810-4AFF-BE71-3EA76FAA24CD}"/>
              </a:ext>
            </a:extLst>
          </p:cNvPr>
          <p:cNvCxnSpPr/>
          <p:nvPr/>
        </p:nvCxnSpPr>
        <p:spPr>
          <a:xfrm>
            <a:off x="1583218" y="2633837"/>
            <a:ext cx="576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90DC6B2-7640-B7F7-5BEE-AD74911315AA}"/>
              </a:ext>
            </a:extLst>
          </p:cNvPr>
          <p:cNvCxnSpPr/>
          <p:nvPr/>
        </p:nvCxnSpPr>
        <p:spPr>
          <a:xfrm>
            <a:off x="1583218" y="2237597"/>
            <a:ext cx="576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C517F13-54E2-305E-AEF2-A8E779C1715A}"/>
              </a:ext>
            </a:extLst>
          </p:cNvPr>
          <p:cNvCxnSpPr/>
          <p:nvPr/>
        </p:nvCxnSpPr>
        <p:spPr>
          <a:xfrm>
            <a:off x="1583218" y="2053733"/>
            <a:ext cx="576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716B74F-3314-4E8E-4C93-2BA3059C957E}"/>
              </a:ext>
            </a:extLst>
          </p:cNvPr>
          <p:cNvCxnSpPr>
            <a:cxnSpLocks/>
          </p:cNvCxnSpPr>
          <p:nvPr/>
        </p:nvCxnSpPr>
        <p:spPr>
          <a:xfrm rot="16200000">
            <a:off x="2062289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00CE2E3-20B5-33A8-A0FD-62BEFFC9C3E0}"/>
              </a:ext>
            </a:extLst>
          </p:cNvPr>
          <p:cNvCxnSpPr>
            <a:cxnSpLocks/>
          </p:cNvCxnSpPr>
          <p:nvPr/>
        </p:nvCxnSpPr>
        <p:spPr>
          <a:xfrm rot="16200000">
            <a:off x="1872000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6576BB7-0DB2-5841-2145-C8A0BD2F669C}"/>
              </a:ext>
            </a:extLst>
          </p:cNvPr>
          <p:cNvCxnSpPr>
            <a:cxnSpLocks/>
          </p:cNvCxnSpPr>
          <p:nvPr/>
        </p:nvCxnSpPr>
        <p:spPr>
          <a:xfrm rot="16200000">
            <a:off x="2276478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128A304-8A9C-1B2D-49C0-FD010B34DE14}"/>
              </a:ext>
            </a:extLst>
          </p:cNvPr>
          <p:cNvCxnSpPr>
            <a:cxnSpLocks/>
          </p:cNvCxnSpPr>
          <p:nvPr/>
        </p:nvCxnSpPr>
        <p:spPr>
          <a:xfrm rot="16200000">
            <a:off x="2484465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92043B1-2742-9849-395A-79E3D9477F1B}"/>
              </a:ext>
            </a:extLst>
          </p:cNvPr>
          <p:cNvSpPr/>
          <p:nvPr/>
        </p:nvSpPr>
        <p:spPr>
          <a:xfrm>
            <a:off x="831809" y="1911393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80D1882-5819-AD57-88DE-0E9F7937C3B6}"/>
              </a:ext>
            </a:extLst>
          </p:cNvPr>
          <p:cNvSpPr txBox="1"/>
          <p:nvPr/>
        </p:nvSpPr>
        <p:spPr>
          <a:xfrm>
            <a:off x="7343218" y="2553631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FFC33A7-05C1-4E9C-C504-F829FCE78647}"/>
              </a:ext>
            </a:extLst>
          </p:cNvPr>
          <p:cNvSpPr txBox="1"/>
          <p:nvPr/>
        </p:nvSpPr>
        <p:spPr>
          <a:xfrm>
            <a:off x="7343218" y="2325730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B206FD-7C57-C614-C7E0-3EF9C62BC1A9}"/>
              </a:ext>
            </a:extLst>
          </p:cNvPr>
          <p:cNvSpPr txBox="1"/>
          <p:nvPr/>
        </p:nvSpPr>
        <p:spPr>
          <a:xfrm>
            <a:off x="7343218" y="2121492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クロック信号線</a:t>
            </a:r>
            <a:r>
              <a:rPr kumimoji="1" lang="en-US" altLang="ja-JP" sz="1200" dirty="0"/>
              <a:t> : SCL</a:t>
            </a:r>
            <a:endParaRPr kumimoji="1"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A19DB7-F042-6D73-E95A-4604CC308839}"/>
              </a:ext>
            </a:extLst>
          </p:cNvPr>
          <p:cNvSpPr txBox="1"/>
          <p:nvPr/>
        </p:nvSpPr>
        <p:spPr>
          <a:xfrm>
            <a:off x="7343218" y="1905423"/>
            <a:ext cx="159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データ信号線</a:t>
            </a:r>
            <a:r>
              <a:rPr kumimoji="1" lang="en-US" altLang="ja-JP" sz="1200" dirty="0"/>
              <a:t> : SDA</a:t>
            </a:r>
            <a:endParaRPr kumimoji="1" lang="ja-JP" altLang="en-US" sz="12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B09EFB7-3F2C-99A1-FB68-7C076F0833AD}"/>
              </a:ext>
            </a:extLst>
          </p:cNvPr>
          <p:cNvSpPr/>
          <p:nvPr/>
        </p:nvSpPr>
        <p:spPr>
          <a:xfrm>
            <a:off x="1930711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0xab)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A4EB9C2-9085-E55A-8C6E-0C707D91FF2C}"/>
              </a:ext>
            </a:extLst>
          </p:cNvPr>
          <p:cNvCxnSpPr>
            <a:cxnSpLocks/>
          </p:cNvCxnSpPr>
          <p:nvPr/>
        </p:nvCxnSpPr>
        <p:spPr>
          <a:xfrm rot="16200000">
            <a:off x="3919111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1AA6D96-C580-E9D4-3090-4CF935ACE96E}"/>
              </a:ext>
            </a:extLst>
          </p:cNvPr>
          <p:cNvCxnSpPr>
            <a:cxnSpLocks/>
          </p:cNvCxnSpPr>
          <p:nvPr/>
        </p:nvCxnSpPr>
        <p:spPr>
          <a:xfrm rot="16200000">
            <a:off x="3728822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A44372B-7C55-8F4D-3A75-000231CF092E}"/>
              </a:ext>
            </a:extLst>
          </p:cNvPr>
          <p:cNvCxnSpPr>
            <a:cxnSpLocks/>
          </p:cNvCxnSpPr>
          <p:nvPr/>
        </p:nvCxnSpPr>
        <p:spPr>
          <a:xfrm rot="16200000">
            <a:off x="4133300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40B4AF4-20EC-AA86-41C3-A4385610623F}"/>
              </a:ext>
            </a:extLst>
          </p:cNvPr>
          <p:cNvCxnSpPr>
            <a:cxnSpLocks/>
          </p:cNvCxnSpPr>
          <p:nvPr/>
        </p:nvCxnSpPr>
        <p:spPr>
          <a:xfrm rot="16200000">
            <a:off x="4341287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26D0950-A4A8-57B9-E736-063CCB212380}"/>
              </a:ext>
            </a:extLst>
          </p:cNvPr>
          <p:cNvSpPr/>
          <p:nvPr/>
        </p:nvSpPr>
        <p:spPr>
          <a:xfrm>
            <a:off x="3787533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0xcd)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F869CF2-BD0D-E2B8-11EE-4640F4C792B3}"/>
              </a:ext>
            </a:extLst>
          </p:cNvPr>
          <p:cNvSpPr txBox="1"/>
          <p:nvPr/>
        </p:nvSpPr>
        <p:spPr>
          <a:xfrm>
            <a:off x="918116" y="16343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F5C0554-D67F-7AF5-27EB-5D025053CF08}"/>
              </a:ext>
            </a:extLst>
          </p:cNvPr>
          <p:cNvSpPr txBox="1"/>
          <p:nvPr/>
        </p:nvSpPr>
        <p:spPr>
          <a:xfrm>
            <a:off x="2291682" y="7614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9990B25-06F2-EF9A-E6FE-A12AC8CF7B17}"/>
              </a:ext>
            </a:extLst>
          </p:cNvPr>
          <p:cNvSpPr txBox="1"/>
          <p:nvPr/>
        </p:nvSpPr>
        <p:spPr>
          <a:xfrm>
            <a:off x="4019769" y="7365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A6557392-F942-C461-C4B0-9F6DDD02383C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便利だが，通信速度は低め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80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6A27D-53C5-1F7A-F8F2-F44CD880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8F92F6-A118-AAFD-1C32-29426AA7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(4) : SPI</a:t>
            </a:r>
            <a:endParaRPr kumimoji="1" lang="ja-JP" altLang="en-US" dirty="0"/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C349E249-4ED9-3D8F-8C47-71B095D9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228308"/>
            <a:ext cx="8679600" cy="1509292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4+1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が呼び出したい相手に接続された「チップセレクト端子」の電圧を変化させることで呼び出し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  <a:p>
            <a:pPr marL="0" indent="0">
              <a:buNone/>
            </a:pPr>
            <a:endParaRPr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3B1F96A-2FC1-8B40-6926-7CA143496CE3}"/>
              </a:ext>
            </a:extLst>
          </p:cNvPr>
          <p:cNvCxnSpPr/>
          <p:nvPr/>
        </p:nvCxnSpPr>
        <p:spPr>
          <a:xfrm>
            <a:off x="1559621" y="2634821"/>
            <a:ext cx="43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45771A2-24C8-53CF-B0DF-228921765B0A}"/>
              </a:ext>
            </a:extLst>
          </p:cNvPr>
          <p:cNvCxnSpPr/>
          <p:nvPr/>
        </p:nvCxnSpPr>
        <p:spPr>
          <a:xfrm>
            <a:off x="1559621" y="2828516"/>
            <a:ext cx="432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E0006A1-893A-20D5-8C47-0A96932C69F2}"/>
              </a:ext>
            </a:extLst>
          </p:cNvPr>
          <p:cNvCxnSpPr/>
          <p:nvPr/>
        </p:nvCxnSpPr>
        <p:spPr>
          <a:xfrm>
            <a:off x="1559621" y="2432276"/>
            <a:ext cx="432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ECA9107-405F-C291-2756-FDC2DF7331CD}"/>
              </a:ext>
            </a:extLst>
          </p:cNvPr>
          <p:cNvCxnSpPr/>
          <p:nvPr/>
        </p:nvCxnSpPr>
        <p:spPr>
          <a:xfrm>
            <a:off x="1559621" y="2248412"/>
            <a:ext cx="432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657B831-B78C-4605-23D7-591C8612F8E3}"/>
              </a:ext>
            </a:extLst>
          </p:cNvPr>
          <p:cNvCxnSpPr>
            <a:cxnSpLocks/>
          </p:cNvCxnSpPr>
          <p:nvPr/>
        </p:nvCxnSpPr>
        <p:spPr>
          <a:xfrm rot="16200000">
            <a:off x="2038692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5C5B81-DCAA-2D32-C2DC-17206ACF66F4}"/>
              </a:ext>
            </a:extLst>
          </p:cNvPr>
          <p:cNvCxnSpPr>
            <a:cxnSpLocks/>
          </p:cNvCxnSpPr>
          <p:nvPr/>
        </p:nvCxnSpPr>
        <p:spPr>
          <a:xfrm rot="16200000">
            <a:off x="1848403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FF78E7C-015C-BDE1-DC28-BCA6EDCBA57A}"/>
              </a:ext>
            </a:extLst>
          </p:cNvPr>
          <p:cNvCxnSpPr>
            <a:cxnSpLocks/>
          </p:cNvCxnSpPr>
          <p:nvPr/>
        </p:nvCxnSpPr>
        <p:spPr>
          <a:xfrm rot="16200000">
            <a:off x="2252881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0CA5339-8457-FD9D-B334-0DDA9882E52A}"/>
              </a:ext>
            </a:extLst>
          </p:cNvPr>
          <p:cNvCxnSpPr>
            <a:cxnSpLocks/>
          </p:cNvCxnSpPr>
          <p:nvPr/>
        </p:nvCxnSpPr>
        <p:spPr>
          <a:xfrm rot="16200000">
            <a:off x="2460868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ED397B3-7BE3-42D3-608F-A7BB87F9F490}"/>
              </a:ext>
            </a:extLst>
          </p:cNvPr>
          <p:cNvSpPr txBox="1"/>
          <p:nvPr/>
        </p:nvSpPr>
        <p:spPr>
          <a:xfrm>
            <a:off x="5860612" y="2743933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2DF5B2B-DD44-72CD-A0AB-79FFCE997BC8}"/>
              </a:ext>
            </a:extLst>
          </p:cNvPr>
          <p:cNvSpPr txBox="1"/>
          <p:nvPr/>
        </p:nvSpPr>
        <p:spPr>
          <a:xfrm>
            <a:off x="5860612" y="251603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485497-A0BA-76C7-FF3B-C1F4E94B1689}"/>
              </a:ext>
            </a:extLst>
          </p:cNvPr>
          <p:cNvSpPr txBox="1"/>
          <p:nvPr/>
        </p:nvSpPr>
        <p:spPr>
          <a:xfrm>
            <a:off x="5860612" y="2318006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マスター出力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スレーブ入力 </a:t>
            </a:r>
            <a:r>
              <a:rPr kumimoji="1" lang="en-US" altLang="ja-JP" sz="1200" dirty="0"/>
              <a:t>: MOSI</a:t>
            </a:r>
            <a:endParaRPr kumimoji="1" lang="ja-JP" altLang="en-US" sz="1200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017EAFA-0C28-2D34-3AC6-C26671541B70}"/>
              </a:ext>
            </a:extLst>
          </p:cNvPr>
          <p:cNvCxnSpPr>
            <a:cxnSpLocks/>
          </p:cNvCxnSpPr>
          <p:nvPr/>
        </p:nvCxnSpPr>
        <p:spPr>
          <a:xfrm rot="16200000">
            <a:off x="3895514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86B726F-1083-7752-9530-494B6A6CC94B}"/>
              </a:ext>
            </a:extLst>
          </p:cNvPr>
          <p:cNvCxnSpPr>
            <a:cxnSpLocks/>
          </p:cNvCxnSpPr>
          <p:nvPr/>
        </p:nvCxnSpPr>
        <p:spPr>
          <a:xfrm rot="16200000">
            <a:off x="3705225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47ED042-E940-B1E8-8F9A-F59A733E1EEA}"/>
              </a:ext>
            </a:extLst>
          </p:cNvPr>
          <p:cNvCxnSpPr>
            <a:cxnSpLocks/>
          </p:cNvCxnSpPr>
          <p:nvPr/>
        </p:nvCxnSpPr>
        <p:spPr>
          <a:xfrm rot="16200000">
            <a:off x="4109703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8532DC4-B25C-8D24-FB81-A259C6E79755}"/>
              </a:ext>
            </a:extLst>
          </p:cNvPr>
          <p:cNvCxnSpPr>
            <a:cxnSpLocks/>
          </p:cNvCxnSpPr>
          <p:nvPr/>
        </p:nvCxnSpPr>
        <p:spPr>
          <a:xfrm rot="16200000">
            <a:off x="4317690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3A208A9-1A11-0BF5-8AB5-9BF37D70D4F4}"/>
              </a:ext>
            </a:extLst>
          </p:cNvPr>
          <p:cNvSpPr txBox="1"/>
          <p:nvPr/>
        </p:nvSpPr>
        <p:spPr>
          <a:xfrm>
            <a:off x="3225603" y="1265689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61100A5-6BCF-0C11-3819-EFF108E9D885}"/>
              </a:ext>
            </a:extLst>
          </p:cNvPr>
          <p:cNvSpPr txBox="1"/>
          <p:nvPr/>
        </p:nvSpPr>
        <p:spPr>
          <a:xfrm>
            <a:off x="5105262" y="1280994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AADA6B8-D0AE-3382-EBD6-E2D085681DC6}"/>
              </a:ext>
            </a:extLst>
          </p:cNvPr>
          <p:cNvSpPr/>
          <p:nvPr/>
        </p:nvSpPr>
        <p:spPr>
          <a:xfrm>
            <a:off x="1878649" y="1262840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289A564-A424-31F1-CFE1-DD9512C7EDC3}"/>
              </a:ext>
            </a:extLst>
          </p:cNvPr>
          <p:cNvSpPr/>
          <p:nvPr/>
        </p:nvSpPr>
        <p:spPr>
          <a:xfrm>
            <a:off x="3751980" y="1294902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8C593B0-F989-3631-BFB8-5D1D3B9024E4}"/>
              </a:ext>
            </a:extLst>
          </p:cNvPr>
          <p:cNvSpPr/>
          <p:nvPr/>
        </p:nvSpPr>
        <p:spPr>
          <a:xfrm>
            <a:off x="997333" y="2155315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D142DD-A787-143F-E03C-4AB934CDFC46}"/>
              </a:ext>
            </a:extLst>
          </p:cNvPr>
          <p:cNvSpPr/>
          <p:nvPr/>
        </p:nvSpPr>
        <p:spPr>
          <a:xfrm>
            <a:off x="1324668" y="2161038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F4583F5-51E8-E5E4-F4B5-443AB79B3293}"/>
              </a:ext>
            </a:extLst>
          </p:cNvPr>
          <p:cNvSpPr txBox="1"/>
          <p:nvPr/>
        </p:nvSpPr>
        <p:spPr>
          <a:xfrm>
            <a:off x="5860612" y="2098142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マスター入力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スレーブ出力 </a:t>
            </a:r>
            <a:r>
              <a:rPr kumimoji="1" lang="en-US" altLang="ja-JP" sz="1200" dirty="0"/>
              <a:t>: MISO</a:t>
            </a:r>
            <a:endParaRPr kumimoji="1" lang="ja-JP" altLang="en-US" sz="1200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2FA1385-4653-46EE-A350-195078DAE07A}"/>
              </a:ext>
            </a:extLst>
          </p:cNvPr>
          <p:cNvCxnSpPr>
            <a:cxnSpLocks/>
            <a:stCxn id="31" idx="0"/>
            <a:endCxn id="28" idx="0"/>
          </p:cNvCxnSpPr>
          <p:nvPr/>
        </p:nvCxnSpPr>
        <p:spPr>
          <a:xfrm rot="5400000" flipH="1" flipV="1">
            <a:off x="1553205" y="1147827"/>
            <a:ext cx="898198" cy="1128224"/>
          </a:xfrm>
          <a:prstGeom prst="bentConnector3">
            <a:avLst>
              <a:gd name="adj1" fmla="val 11297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E8A76A4-53D6-5148-C5C2-D14A862915D2}"/>
              </a:ext>
            </a:extLst>
          </p:cNvPr>
          <p:cNvCxnSpPr>
            <a:stCxn id="30" idx="0"/>
            <a:endCxn id="29" idx="0"/>
          </p:cNvCxnSpPr>
          <p:nvPr/>
        </p:nvCxnSpPr>
        <p:spPr>
          <a:xfrm rot="5400000" flipH="1" flipV="1">
            <a:off x="2345096" y="60664"/>
            <a:ext cx="860413" cy="3328890"/>
          </a:xfrm>
          <a:prstGeom prst="bentConnector3">
            <a:avLst>
              <a:gd name="adj1" fmla="val 15125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31D89D5-2037-6303-5D70-3FBA2A4C0E8E}"/>
              </a:ext>
            </a:extLst>
          </p:cNvPr>
          <p:cNvSpPr/>
          <p:nvPr/>
        </p:nvSpPr>
        <p:spPr>
          <a:xfrm>
            <a:off x="808212" y="2106072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3855EE5-9627-5002-5490-96932CE0EFEC}"/>
              </a:ext>
            </a:extLst>
          </p:cNvPr>
          <p:cNvSpPr txBox="1"/>
          <p:nvPr/>
        </p:nvSpPr>
        <p:spPr>
          <a:xfrm>
            <a:off x="889370" y="29612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F97BB6-0871-65E1-6577-AB46FBC7BAC7}"/>
              </a:ext>
            </a:extLst>
          </p:cNvPr>
          <p:cNvSpPr txBox="1"/>
          <p:nvPr/>
        </p:nvSpPr>
        <p:spPr>
          <a:xfrm>
            <a:off x="1513418" y="89399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チップセレクト</a:t>
            </a: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333B48DF-B2FA-551F-1E4F-10045CF4B2C1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SD, </a:t>
            </a:r>
            <a:r>
              <a:rPr kumimoji="1" lang="ja-JP" altLang="en-US" dirty="0">
                <a:solidFill>
                  <a:schemeClr val="tx1"/>
                </a:solidFill>
              </a:rPr>
              <a:t>イーサネット等は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</a:t>
            </a:r>
            <a:r>
              <a:rPr kumimoji="1" lang="en-US" altLang="ja-JP" dirty="0">
                <a:solidFill>
                  <a:schemeClr val="tx1"/>
                </a:solidFill>
              </a:rPr>
              <a:t>I/F</a:t>
            </a:r>
            <a:r>
              <a:rPr kumimoji="1" lang="ja-JP" altLang="en-US" dirty="0">
                <a:solidFill>
                  <a:schemeClr val="tx1"/>
                </a:solidFill>
              </a:rPr>
              <a:t>を利用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AEC69FB-CD9A-45EB-CC8C-8411E4445B8E}"/>
              </a:ext>
            </a:extLst>
          </p:cNvPr>
          <p:cNvSpPr txBox="1"/>
          <p:nvPr/>
        </p:nvSpPr>
        <p:spPr>
          <a:xfrm>
            <a:off x="5617457" y="1873392"/>
            <a:ext cx="3243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端子の名前</a:t>
            </a:r>
            <a:r>
              <a:rPr kumimoji="1" lang="en-US" altLang="ja-JP" sz="1200" dirty="0">
                <a:solidFill>
                  <a:srgbClr val="FF0000"/>
                </a:solidFill>
              </a:rPr>
              <a:t>(</a:t>
            </a:r>
            <a:r>
              <a:rPr kumimoji="1" lang="ja-JP" altLang="en-US" sz="1200" dirty="0">
                <a:solidFill>
                  <a:srgbClr val="FF0000"/>
                </a:solidFill>
              </a:rPr>
              <a:t>呼び方</a:t>
            </a:r>
            <a:r>
              <a:rPr kumimoji="1" lang="en-US" altLang="ja-JP" sz="1200" dirty="0">
                <a:solidFill>
                  <a:srgbClr val="FF0000"/>
                </a:solidFill>
              </a:rPr>
              <a:t>)</a:t>
            </a:r>
            <a:r>
              <a:rPr kumimoji="1" lang="ja-JP" altLang="en-US" sz="1200" dirty="0">
                <a:solidFill>
                  <a:srgbClr val="FF0000"/>
                </a:solidFill>
              </a:rPr>
              <a:t>はいくつかの流派がある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5D80DD4-DAB9-BB40-7DE4-6CC56CB3085C}"/>
              </a:ext>
            </a:extLst>
          </p:cNvPr>
          <p:cNvSpPr txBox="1"/>
          <p:nvPr/>
        </p:nvSpPr>
        <p:spPr>
          <a:xfrm>
            <a:off x="5066515" y="3214626"/>
            <a:ext cx="394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>
                <a:solidFill>
                  <a:srgbClr val="FF0000"/>
                </a:solidFill>
              </a:rPr>
              <a:t>Seeed</a:t>
            </a:r>
            <a:r>
              <a:rPr kumimoji="1" lang="en-US" altLang="ja-JP" dirty="0">
                <a:solidFill>
                  <a:srgbClr val="FF0000"/>
                </a:solidFill>
              </a:rPr>
              <a:t> Studio</a:t>
            </a:r>
            <a:r>
              <a:rPr kumimoji="1" lang="ja-JP" altLang="en-US" dirty="0">
                <a:solidFill>
                  <a:srgbClr val="FF0000"/>
                </a:solidFill>
              </a:rPr>
              <a:t>の</a:t>
            </a:r>
            <a:r>
              <a:rPr kumimoji="1" lang="en-US" altLang="ja-JP" dirty="0">
                <a:solidFill>
                  <a:srgbClr val="FF0000"/>
                </a:solidFill>
              </a:rPr>
              <a:t>Grove</a:t>
            </a:r>
            <a:r>
              <a:rPr kumimoji="1" lang="ja-JP" altLang="en-US" dirty="0">
                <a:solidFill>
                  <a:srgbClr val="FF0000"/>
                </a:solidFill>
              </a:rPr>
              <a:t>は未サポート</a:t>
            </a:r>
          </a:p>
        </p:txBody>
      </p:sp>
    </p:spTree>
    <p:extLst>
      <p:ext uri="{BB962C8B-B14F-4D97-AF65-F5344CB8AC3E}">
        <p14:creationId xmlns:p14="http://schemas.microsoft.com/office/powerpoint/2010/main" val="420593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9CCAF0-EC83-E73E-7E97-5BBE7115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本プロジェクトの対象</a:t>
            </a:r>
            <a:r>
              <a:rPr lang="ja-JP" altLang="en-US" dirty="0"/>
              <a:t> </a:t>
            </a:r>
            <a:r>
              <a:rPr lang="en-US" altLang="ja-JP" dirty="0"/>
              <a:t>: </a:t>
            </a:r>
            <a:r>
              <a:rPr lang="ja-JP" altLang="en-US" dirty="0"/>
              <a:t>センサ端末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A6043642-141E-B949-BBA0-47E3A1E761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システム全体の構成</a:t>
            </a:r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32610AF8-DE18-B40A-C493-193DFEA591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センサ部分の論理構成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92C95531-AB78-C117-4389-7F768C78FA70}"/>
              </a:ext>
            </a:extLst>
          </p:cNvPr>
          <p:cNvSpPr/>
          <p:nvPr/>
        </p:nvSpPr>
        <p:spPr>
          <a:xfrm>
            <a:off x="362374" y="2323924"/>
            <a:ext cx="1687848" cy="6876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FA075A-9920-EF10-357D-C69D9419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48" y="1717089"/>
            <a:ext cx="567500" cy="67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E25E87E-6448-8E61-E1C4-9FED92CC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48" y="3456896"/>
            <a:ext cx="437769" cy="457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9FDCFAB-BCF3-B441-32E4-875984248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71" y="3363684"/>
            <a:ext cx="571500" cy="5715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4416FD-2481-53D1-2C4F-840792A28D75}"/>
              </a:ext>
            </a:extLst>
          </p:cNvPr>
          <p:cNvSpPr txBox="1"/>
          <p:nvPr/>
        </p:nvSpPr>
        <p:spPr>
          <a:xfrm>
            <a:off x="745834" y="399062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各種センサ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200E6A9-4CD8-572D-C94D-A6F3E99DF2D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049871" y="2387459"/>
            <a:ext cx="156427" cy="1070145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9EB39B-3C9E-FA07-413C-C931099132DD}"/>
              </a:ext>
            </a:extLst>
          </p:cNvPr>
          <p:cNvSpPr txBox="1"/>
          <p:nvPr/>
        </p:nvSpPr>
        <p:spPr>
          <a:xfrm>
            <a:off x="1101487" y="308668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測定データ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27D895-56F3-2E5C-A90B-52EE5BBF0D24}"/>
              </a:ext>
            </a:extLst>
          </p:cNvPr>
          <p:cNvSpPr txBox="1"/>
          <p:nvPr/>
        </p:nvSpPr>
        <p:spPr>
          <a:xfrm>
            <a:off x="628273" y="1384648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クラウドアプリ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DAE7B8AB-714A-6B43-4EA3-D7188A6C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982" y="1661647"/>
            <a:ext cx="61379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3E63256-D4F3-3C7B-27C7-9046F10C8F44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1490048" y="2052274"/>
            <a:ext cx="1499934" cy="66573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A4BD714-3A07-FDE4-1C64-C0C4F4AAD1AD}"/>
              </a:ext>
            </a:extLst>
          </p:cNvPr>
          <p:cNvSpPr txBox="1"/>
          <p:nvPr/>
        </p:nvSpPr>
        <p:spPr>
          <a:xfrm>
            <a:off x="1803766" y="1819854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指示</a:t>
            </a:r>
            <a:r>
              <a:rPr kumimoji="1" lang="en-US" altLang="ja-JP" sz="1200" dirty="0"/>
              <a:t>/</a:t>
            </a:r>
            <a:r>
              <a:rPr kumimoji="1" lang="ja-JP" altLang="en-US" sz="1200" dirty="0"/>
              <a:t>情報提供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3AE0AF8-9EC8-6017-83A6-61AEF6FE5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719" y="2796864"/>
            <a:ext cx="623888" cy="688658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73E96800-9DFB-FC6F-3E1C-F6DD23F44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" t="1001" r="17586" b="60851"/>
          <a:stretch/>
        </p:blipFill>
        <p:spPr bwMode="auto">
          <a:xfrm>
            <a:off x="2504693" y="3488660"/>
            <a:ext cx="773682" cy="3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FE69A04-2677-125C-BA30-10B9EFF6173E}"/>
              </a:ext>
            </a:extLst>
          </p:cNvPr>
          <p:cNvCxnSpPr>
            <a:cxnSpLocks/>
          </p:cNvCxnSpPr>
          <p:nvPr/>
        </p:nvCxnSpPr>
        <p:spPr>
          <a:xfrm>
            <a:off x="1499339" y="2196717"/>
            <a:ext cx="1201570" cy="110596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FD5DE42-0BE3-F60C-6034-CC6EBEE45117}"/>
              </a:ext>
            </a:extLst>
          </p:cNvPr>
          <p:cNvSpPr txBox="1"/>
          <p:nvPr/>
        </p:nvSpPr>
        <p:spPr>
          <a:xfrm>
            <a:off x="2303124" y="281261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制御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48660E2F-56BD-66B1-A745-97B2912D76F7}"/>
              </a:ext>
            </a:extLst>
          </p:cNvPr>
          <p:cNvSpPr/>
          <p:nvPr/>
        </p:nvSpPr>
        <p:spPr>
          <a:xfrm>
            <a:off x="387784" y="3289052"/>
            <a:ext cx="1415982" cy="97857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13D837-BE1B-996F-D34D-C01A5E607B53}"/>
              </a:ext>
            </a:extLst>
          </p:cNvPr>
          <p:cNvSpPr txBox="1"/>
          <p:nvPr/>
        </p:nvSpPr>
        <p:spPr>
          <a:xfrm>
            <a:off x="234000" y="4285127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本プロジェクトの対象</a:t>
            </a:r>
          </a:p>
        </p:txBody>
      </p:sp>
      <p:sp>
        <p:nvSpPr>
          <p:cNvPr id="25" name="雲 24">
            <a:extLst>
              <a:ext uri="{FF2B5EF4-FFF2-40B4-BE49-F238E27FC236}">
                <a16:creationId xmlns:a16="http://schemas.microsoft.com/office/drawing/2014/main" id="{5E1AD909-D800-E004-1F13-41D77C28E368}"/>
              </a:ext>
            </a:extLst>
          </p:cNvPr>
          <p:cNvSpPr/>
          <p:nvPr/>
        </p:nvSpPr>
        <p:spPr>
          <a:xfrm>
            <a:off x="5676335" y="3248315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26" name="雲 25">
            <a:extLst>
              <a:ext uri="{FF2B5EF4-FFF2-40B4-BE49-F238E27FC236}">
                <a16:creationId xmlns:a16="http://schemas.microsoft.com/office/drawing/2014/main" id="{78D3A549-010C-FEEF-D87E-AAE134C813D8}"/>
              </a:ext>
            </a:extLst>
          </p:cNvPr>
          <p:cNvSpPr/>
          <p:nvPr/>
        </p:nvSpPr>
        <p:spPr>
          <a:xfrm>
            <a:off x="5676335" y="2005830"/>
            <a:ext cx="218914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34F46A1-81BC-2026-0E07-68D84E3B28D7}"/>
              </a:ext>
            </a:extLst>
          </p:cNvPr>
          <p:cNvSpPr/>
          <p:nvPr/>
        </p:nvSpPr>
        <p:spPr>
          <a:xfrm>
            <a:off x="6256302" y="2819480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 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C3A1BDB-9D86-94DE-94B5-82BF601AC30A}"/>
              </a:ext>
            </a:extLst>
          </p:cNvPr>
          <p:cNvSpPr/>
          <p:nvPr/>
        </p:nvSpPr>
        <p:spPr>
          <a:xfrm>
            <a:off x="6265458" y="1611631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43F33BA-B06F-2CF2-C858-C047F1835B4A}"/>
              </a:ext>
            </a:extLst>
          </p:cNvPr>
          <p:cNvSpPr/>
          <p:nvPr/>
        </p:nvSpPr>
        <p:spPr>
          <a:xfrm>
            <a:off x="5279673" y="3685620"/>
            <a:ext cx="677334" cy="319195"/>
          </a:xfrm>
          <a:prstGeom prst="rect">
            <a:avLst/>
          </a:prstGeom>
          <a:solidFill>
            <a:srgbClr val="FFE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B9466480-F2F0-8D7F-278B-B93AB909BDDD}"/>
              </a:ext>
            </a:extLst>
          </p:cNvPr>
          <p:cNvSpPr/>
          <p:nvPr/>
        </p:nvSpPr>
        <p:spPr>
          <a:xfrm>
            <a:off x="6122953" y="3959517"/>
            <a:ext cx="677334" cy="319195"/>
          </a:xfrm>
          <a:prstGeom prst="rect">
            <a:avLst/>
          </a:prstGeom>
          <a:solidFill>
            <a:srgbClr val="FFE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7E6AAD5-459C-4A5F-3C4C-412CD56C25A6}"/>
              </a:ext>
            </a:extLst>
          </p:cNvPr>
          <p:cNvSpPr/>
          <p:nvPr/>
        </p:nvSpPr>
        <p:spPr>
          <a:xfrm>
            <a:off x="7079262" y="3799919"/>
            <a:ext cx="677334" cy="319195"/>
          </a:xfrm>
          <a:prstGeom prst="rect">
            <a:avLst/>
          </a:prstGeom>
          <a:solidFill>
            <a:srgbClr val="FFE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1218D67E-10B1-1288-28F3-8DB6E9344815}"/>
              </a:ext>
            </a:extLst>
          </p:cNvPr>
          <p:cNvSpPr/>
          <p:nvPr/>
        </p:nvSpPr>
        <p:spPr>
          <a:xfrm flipH="1">
            <a:off x="5548915" y="3101842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4CFD058-4F72-2B43-9809-36449F646E7D}"/>
              </a:ext>
            </a:extLst>
          </p:cNvPr>
          <p:cNvSpPr txBox="1"/>
          <p:nvPr/>
        </p:nvSpPr>
        <p:spPr>
          <a:xfrm>
            <a:off x="5028260" y="296054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C9B2E603-9B79-6D9B-D8A6-1898D0F54249}"/>
              </a:ext>
            </a:extLst>
          </p:cNvPr>
          <p:cNvSpPr/>
          <p:nvPr/>
        </p:nvSpPr>
        <p:spPr>
          <a:xfrm>
            <a:off x="7583876" y="1901235"/>
            <a:ext cx="437850" cy="114851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  <a:gd name="connsiteX0" fmla="*/ 192490 w 505618"/>
              <a:gd name="connsiteY0" fmla="*/ 681765 h 681765"/>
              <a:gd name="connsiteX1" fmla="*/ 487680 w 505618"/>
              <a:gd name="connsiteY1" fmla="*/ 304800 h 681765"/>
              <a:gd name="connsiteX2" fmla="*/ 0 w 505618"/>
              <a:gd name="connsiteY2" fmla="*/ 0 h 681765"/>
              <a:gd name="connsiteX0" fmla="*/ 192490 w 521536"/>
              <a:gd name="connsiteY0" fmla="*/ 681765 h 681765"/>
              <a:gd name="connsiteX1" fmla="*/ 487680 w 521536"/>
              <a:gd name="connsiteY1" fmla="*/ 304800 h 681765"/>
              <a:gd name="connsiteX2" fmla="*/ 0 w 521536"/>
              <a:gd name="connsiteY2" fmla="*/ 0 h 681765"/>
              <a:gd name="connsiteX0" fmla="*/ 480 w 507905"/>
              <a:gd name="connsiteY0" fmla="*/ 687209 h 687209"/>
              <a:gd name="connsiteX1" fmla="*/ 487680 w 507905"/>
              <a:gd name="connsiteY1" fmla="*/ 304800 h 687209"/>
              <a:gd name="connsiteX2" fmla="*/ 0 w 507905"/>
              <a:gd name="connsiteY2" fmla="*/ 0 h 68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905" h="687209">
                <a:moveTo>
                  <a:pt x="480" y="687209"/>
                </a:moveTo>
                <a:cubicBezTo>
                  <a:pt x="229572" y="596598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21FF85A-96CB-E76B-6B46-6972CBAEA58D}"/>
              </a:ext>
            </a:extLst>
          </p:cNvPr>
          <p:cNvSpPr txBox="1"/>
          <p:nvPr/>
        </p:nvSpPr>
        <p:spPr>
          <a:xfrm>
            <a:off x="7760301" y="1706401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DBB689DD-5C79-194F-EB1A-DFCC96BCCC3E}"/>
              </a:ext>
            </a:extLst>
          </p:cNvPr>
          <p:cNvSpPr/>
          <p:nvPr/>
        </p:nvSpPr>
        <p:spPr>
          <a:xfrm>
            <a:off x="7929870" y="2960545"/>
            <a:ext cx="677334" cy="657013"/>
          </a:xfrm>
          <a:prstGeom prst="wedgeRectCallout">
            <a:avLst>
              <a:gd name="adj1" fmla="val -115504"/>
              <a:gd name="adj2" fmla="val -2137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CA43C91-EC7F-432A-F4AB-49CB42F7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19" y="2529268"/>
            <a:ext cx="496253" cy="5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吹き出し: 四角形 37">
            <a:extLst>
              <a:ext uri="{FF2B5EF4-FFF2-40B4-BE49-F238E27FC236}">
                <a16:creationId xmlns:a16="http://schemas.microsoft.com/office/drawing/2014/main" id="{0C94814C-1E2F-3BE4-1392-CBC5CA246977}"/>
              </a:ext>
            </a:extLst>
          </p:cNvPr>
          <p:cNvSpPr/>
          <p:nvPr/>
        </p:nvSpPr>
        <p:spPr>
          <a:xfrm>
            <a:off x="4597084" y="2419284"/>
            <a:ext cx="1014877" cy="428933"/>
          </a:xfrm>
          <a:prstGeom prst="wedgeRectCallout">
            <a:avLst>
              <a:gd name="adj1" fmla="val 30425"/>
              <a:gd name="adj2" fmla="val 80586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MQTT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プロトコル</a:t>
            </a:r>
          </a:p>
        </p:txBody>
      </p:sp>
      <p:sp>
        <p:nvSpPr>
          <p:cNvPr id="39" name="吹き出し: 四角形 38">
            <a:extLst>
              <a:ext uri="{FF2B5EF4-FFF2-40B4-BE49-F238E27FC236}">
                <a16:creationId xmlns:a16="http://schemas.microsoft.com/office/drawing/2014/main" id="{9DFE31B0-50F8-32C2-62C3-A800CD186F91}"/>
              </a:ext>
            </a:extLst>
          </p:cNvPr>
          <p:cNvSpPr/>
          <p:nvPr/>
        </p:nvSpPr>
        <p:spPr>
          <a:xfrm>
            <a:off x="4759814" y="4100460"/>
            <a:ext cx="1172214" cy="461666"/>
          </a:xfrm>
          <a:prstGeom prst="wedgeRectCallout">
            <a:avLst>
              <a:gd name="adj1" fmla="val 18582"/>
              <a:gd name="adj2" fmla="val -7383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一定周期でデータ送信</a:t>
            </a:r>
          </a:p>
        </p:txBody>
      </p:sp>
    </p:spTree>
    <p:extLst>
      <p:ext uri="{BB962C8B-B14F-4D97-AF65-F5344CB8AC3E}">
        <p14:creationId xmlns:p14="http://schemas.microsoft.com/office/powerpoint/2010/main" val="314976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ja-JP" altLang="en-US" dirty="0"/>
              <a:t>機種に対する制約</a:t>
            </a:r>
            <a:endParaRPr lang="en-US" altLang="ja-JP" dirty="0"/>
          </a:p>
          <a:p>
            <a:pPr lvl="1"/>
            <a:r>
              <a:rPr kumimoji="1" lang="ja-JP" altLang="en-US" dirty="0"/>
              <a:t>メインメモリ</a:t>
            </a:r>
            <a:r>
              <a:rPr kumimoji="1" lang="en-US" altLang="ja-JP" dirty="0"/>
              <a:t>(SRAM)</a:t>
            </a:r>
            <a:r>
              <a:rPr kumimoji="1" lang="ja-JP" altLang="en-US" dirty="0"/>
              <a:t>やプログラムサイズの大きさから，比較的高性能な機種が必要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公式の機種で動作確認できているもの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  <a:p>
            <a:pPr lvl="1"/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2"/>
            <a:r>
              <a:rPr lang="en-US" altLang="ja-JP" dirty="0"/>
              <a:t>Uno R4</a:t>
            </a:r>
            <a:r>
              <a:rPr lang="ja-JP" altLang="en-US" dirty="0"/>
              <a:t>系列</a:t>
            </a:r>
            <a:r>
              <a:rPr lang="en-US" altLang="ja-JP" dirty="0"/>
              <a:t> (minima, </a:t>
            </a:r>
            <a:r>
              <a:rPr lang="en-US" altLang="ja-JP" dirty="0" err="1"/>
              <a:t>WiFi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pPr lvl="1"/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6B131CA-3A19-B717-CDEC-5BA1D55613C3}"/>
              </a:ext>
            </a:extLst>
          </p:cNvPr>
          <p:cNvSpPr/>
          <p:nvPr/>
        </p:nvSpPr>
        <p:spPr>
          <a:xfrm>
            <a:off x="4251485" y="2844000"/>
            <a:ext cx="4658515" cy="1298935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必要な機種および周辺回路は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管理者から借りる </a:t>
            </a:r>
            <a:r>
              <a:rPr kumimoji="1" lang="en-US" altLang="ja-JP" dirty="0">
                <a:solidFill>
                  <a:schemeClr val="tx1"/>
                </a:solidFill>
              </a:rPr>
              <a:t>or </a:t>
            </a:r>
            <a:r>
              <a:rPr kumimoji="1" lang="ja-JP" altLang="en-US" dirty="0">
                <a:solidFill>
                  <a:schemeClr val="tx1"/>
                </a:solidFill>
              </a:rPr>
              <a:t>自分で手配する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D84EA2-6726-DDAE-D2AA-F528B9C77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0A4D9C0-0356-B23B-FFC3-558B3189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13" y="1005733"/>
            <a:ext cx="3876173" cy="327505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FC81466B-2EBA-89B1-8CDE-837B7102968D}"/>
              </a:ext>
            </a:extLst>
          </p:cNvPr>
          <p:cNvSpPr/>
          <p:nvPr/>
        </p:nvSpPr>
        <p:spPr>
          <a:xfrm>
            <a:off x="4189304" y="1522703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B98E54F-A2CD-BCCF-68AB-FAF2B838C701}"/>
              </a:ext>
            </a:extLst>
          </p:cNvPr>
          <p:cNvSpPr/>
          <p:nvPr/>
        </p:nvSpPr>
        <p:spPr>
          <a:xfrm>
            <a:off x="4397491" y="2756596"/>
            <a:ext cx="1042053" cy="493630"/>
          </a:xfrm>
          <a:prstGeom prst="wedgeRectCallout">
            <a:avLst>
              <a:gd name="adj1" fmla="val 17471"/>
              <a:gd name="adj2" fmla="val 7605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E6BE9F9-E9CC-2A16-C10A-2DB1106A046C}"/>
              </a:ext>
            </a:extLst>
          </p:cNvPr>
          <p:cNvSpPr/>
          <p:nvPr/>
        </p:nvSpPr>
        <p:spPr>
          <a:xfrm>
            <a:off x="934220" y="3235749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B245DC1-2E6C-D79F-A4BA-08E983057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87" y="3571047"/>
            <a:ext cx="471556" cy="34482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B5BC93-38B5-A64F-F96C-3B0B495E884F}"/>
              </a:ext>
            </a:extLst>
          </p:cNvPr>
          <p:cNvSpPr txBox="1"/>
          <p:nvPr/>
        </p:nvSpPr>
        <p:spPr>
          <a:xfrm>
            <a:off x="3481465" y="4598921"/>
            <a:ext cx="5601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MKR Connector Carrier</a:t>
            </a:r>
            <a:r>
              <a:rPr kumimoji="1" lang="ja-JP" altLang="en-US" sz="1200" dirty="0"/>
              <a:t>の制限により，</a:t>
            </a:r>
            <a:r>
              <a:rPr kumimoji="1" lang="en-US" altLang="ja-JP" sz="1200" dirty="0"/>
              <a:t>LED</a:t>
            </a:r>
            <a:r>
              <a:rPr kumimoji="1" lang="ja-JP" altLang="en-US" sz="1200" dirty="0"/>
              <a:t>は変換ケーブルで配線が必要</a:t>
            </a:r>
          </a:p>
        </p:txBody>
      </p:sp>
    </p:spTree>
    <p:extLst>
      <p:ext uri="{BB962C8B-B14F-4D97-AF65-F5344CB8AC3E}">
        <p14:creationId xmlns:p14="http://schemas.microsoft.com/office/powerpoint/2010/main" val="1491981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B8BCB-62A8-02CC-39AB-C3A37649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2F5D2AD-0699-4068-E5BD-25788735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9" y="1150767"/>
            <a:ext cx="6523125" cy="344329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A9FEDEE3-C337-CCC3-5D55-BCFBD198C2BF}"/>
              </a:ext>
            </a:extLst>
          </p:cNvPr>
          <p:cNvSpPr/>
          <p:nvPr/>
        </p:nvSpPr>
        <p:spPr>
          <a:xfrm>
            <a:off x="4975861" y="3936283"/>
            <a:ext cx="1458429" cy="494605"/>
          </a:xfrm>
          <a:prstGeom prst="wedgeRectCallout">
            <a:avLst>
              <a:gd name="adj1" fmla="val -17679"/>
              <a:gd name="adj2" fmla="val -1067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9FCC7DC-3841-F2C8-C6D4-2982F5839B70}"/>
              </a:ext>
            </a:extLst>
          </p:cNvPr>
          <p:cNvSpPr/>
          <p:nvPr/>
        </p:nvSpPr>
        <p:spPr>
          <a:xfrm>
            <a:off x="3362217" y="3545055"/>
            <a:ext cx="1042053" cy="447678"/>
          </a:xfrm>
          <a:prstGeom prst="wedgeRectCallout">
            <a:avLst>
              <a:gd name="adj1" fmla="val 16759"/>
              <a:gd name="adj2" fmla="val 838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20888B9-1252-77E5-4D15-2550C2BD2AD5}"/>
              </a:ext>
            </a:extLst>
          </p:cNvPr>
          <p:cNvSpPr/>
          <p:nvPr/>
        </p:nvSpPr>
        <p:spPr>
          <a:xfrm>
            <a:off x="3024603" y="1031399"/>
            <a:ext cx="1878193" cy="732841"/>
          </a:xfrm>
          <a:prstGeom prst="wedgeRectCallout">
            <a:avLst>
              <a:gd name="adj1" fmla="val -48073"/>
              <a:gd name="adj2" fmla="val 849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7A056C5-1FC4-1DC2-9D2D-7C856808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870" y="1366697"/>
            <a:ext cx="471556" cy="3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A6930-0516-AFF9-6ECE-2BBFE115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91E226A5-B4FE-10F4-14DF-22E61D7E4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8" y="875207"/>
            <a:ext cx="6516656" cy="3618289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27C2C83-73A4-BECA-3BE0-6BD548BE58D2}"/>
              </a:ext>
            </a:extLst>
          </p:cNvPr>
          <p:cNvSpPr/>
          <p:nvPr/>
        </p:nvSpPr>
        <p:spPr>
          <a:xfrm>
            <a:off x="6593414" y="3909434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1B53C396-00DF-9C68-26AD-F818FE9B911C}"/>
              </a:ext>
            </a:extLst>
          </p:cNvPr>
          <p:cNvSpPr/>
          <p:nvPr/>
        </p:nvSpPr>
        <p:spPr>
          <a:xfrm>
            <a:off x="862932" y="4231567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BD2DF7C-9C33-13CD-F60A-C4ECD9CC5885}"/>
              </a:ext>
            </a:extLst>
          </p:cNvPr>
          <p:cNvSpPr/>
          <p:nvPr/>
        </p:nvSpPr>
        <p:spPr>
          <a:xfrm>
            <a:off x="2593051" y="3686951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B5E8B79-7D9A-2884-35EB-9043EAA7A04F}"/>
              </a:ext>
            </a:extLst>
          </p:cNvPr>
          <p:cNvSpPr/>
          <p:nvPr/>
        </p:nvSpPr>
        <p:spPr>
          <a:xfrm>
            <a:off x="6190394" y="1729453"/>
            <a:ext cx="1458429" cy="631605"/>
          </a:xfrm>
          <a:prstGeom prst="wedgeRectCallout">
            <a:avLst>
              <a:gd name="adj1" fmla="val -51459"/>
              <a:gd name="adj2" fmla="val 11397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0C43D4-EC58-9D0E-C530-731752132384}"/>
              </a:ext>
            </a:extLst>
          </p:cNvPr>
          <p:cNvSpPr txBox="1"/>
          <p:nvPr/>
        </p:nvSpPr>
        <p:spPr>
          <a:xfrm>
            <a:off x="5235797" y="4478513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マイクロ</a:t>
            </a:r>
            <a:r>
              <a:rPr kumimoji="1" lang="en-US" altLang="ja-JP" sz="1200" dirty="0"/>
              <a:t>SD</a:t>
            </a:r>
            <a:r>
              <a:rPr kumimoji="1" lang="ja-JP" altLang="en-US" sz="1200" dirty="0"/>
              <a:t>の配線はジャンパケーブルが必須</a:t>
            </a:r>
          </a:p>
        </p:txBody>
      </p:sp>
    </p:spTree>
    <p:extLst>
      <p:ext uri="{BB962C8B-B14F-4D97-AF65-F5344CB8AC3E}">
        <p14:creationId xmlns:p14="http://schemas.microsoft.com/office/powerpoint/2010/main" val="168871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59B5C-E020-C9CA-D1D2-783B0834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D7E07AAA-CA2A-7C89-8A7D-09A313F4E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457183" y="1003076"/>
            <a:ext cx="6681538" cy="3137347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6C8847D-2D1E-C46A-E2B6-3CA92D67F3E0}"/>
              </a:ext>
            </a:extLst>
          </p:cNvPr>
          <p:cNvSpPr/>
          <p:nvPr/>
        </p:nvSpPr>
        <p:spPr>
          <a:xfrm>
            <a:off x="6919609" y="3478035"/>
            <a:ext cx="1458429" cy="378829"/>
          </a:xfrm>
          <a:prstGeom prst="wedgeRectCallout">
            <a:avLst>
              <a:gd name="adj1" fmla="val -60067"/>
              <a:gd name="adj2" fmla="val -499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5891350-1B22-B9A3-0B78-5AEB87487ADA}"/>
              </a:ext>
            </a:extLst>
          </p:cNvPr>
          <p:cNvSpPr/>
          <p:nvPr/>
        </p:nvSpPr>
        <p:spPr>
          <a:xfrm>
            <a:off x="4572000" y="2640365"/>
            <a:ext cx="1042053" cy="385445"/>
          </a:xfrm>
          <a:prstGeom prst="wedgeRectCallout">
            <a:avLst>
              <a:gd name="adj1" fmla="val -64473"/>
              <a:gd name="adj2" fmla="val 483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BBBC4EF-BAEE-8965-C952-BF2396F50DE1}"/>
              </a:ext>
            </a:extLst>
          </p:cNvPr>
          <p:cNvSpPr/>
          <p:nvPr/>
        </p:nvSpPr>
        <p:spPr>
          <a:xfrm>
            <a:off x="521242" y="3016205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4184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9D4E3C-F70C-BCE0-260B-09554BC9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pic>
        <p:nvPicPr>
          <p:cNvPr id="3" name="図 2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11D83F58-29A4-46AC-1F0D-629405BB2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00" y="931062"/>
            <a:ext cx="5093208" cy="3774948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CDB3D13-B272-FF5F-5A39-4BAFF4E36900}"/>
              </a:ext>
            </a:extLst>
          </p:cNvPr>
          <p:cNvSpPr/>
          <p:nvPr/>
        </p:nvSpPr>
        <p:spPr>
          <a:xfrm>
            <a:off x="3842785" y="4122081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019F796-E52C-1A77-41C5-8F1A2FA522E1}"/>
              </a:ext>
            </a:extLst>
          </p:cNvPr>
          <p:cNvSpPr/>
          <p:nvPr/>
        </p:nvSpPr>
        <p:spPr>
          <a:xfrm>
            <a:off x="5365138" y="2664178"/>
            <a:ext cx="1024373" cy="478357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ED5D1730-D7EA-FFE2-4A07-0EF1618C1BAF}"/>
              </a:ext>
            </a:extLst>
          </p:cNvPr>
          <p:cNvSpPr/>
          <p:nvPr/>
        </p:nvSpPr>
        <p:spPr>
          <a:xfrm>
            <a:off x="234000" y="3376692"/>
            <a:ext cx="947350" cy="1124218"/>
          </a:xfrm>
          <a:prstGeom prst="wedgeRectCallout">
            <a:avLst>
              <a:gd name="adj1" fmla="val 72740"/>
              <a:gd name="adj2" fmla="val -4081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7294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6A4F659-A1BE-F7A3-9BCE-F7F3CCB92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pic>
        <p:nvPicPr>
          <p:cNvPr id="4" name="図 3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E59314BD-BDC7-82A2-8392-34CDC4C37F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1" b="19949"/>
          <a:stretch/>
        </p:blipFill>
        <p:spPr>
          <a:xfrm>
            <a:off x="303076" y="1003228"/>
            <a:ext cx="6858000" cy="365237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D8631D81-C3F9-04A9-840E-3879A851140C}"/>
              </a:ext>
            </a:extLst>
          </p:cNvPr>
          <p:cNvSpPr/>
          <p:nvPr/>
        </p:nvSpPr>
        <p:spPr>
          <a:xfrm>
            <a:off x="5018648" y="1275611"/>
            <a:ext cx="2050970" cy="887599"/>
          </a:xfrm>
          <a:prstGeom prst="wedgeRectCallout">
            <a:avLst>
              <a:gd name="adj1" fmla="val -66987"/>
              <a:gd name="adj2" fmla="val 4272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Uno</a:t>
            </a:r>
            <a:r>
              <a:rPr kumimoji="1" lang="ja-JP" altLang="en-US" sz="1200" dirty="0">
                <a:solidFill>
                  <a:schemeClr val="tx1"/>
                </a:solidFill>
              </a:rPr>
              <a:t>用シールド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(Grove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  <a:r>
              <a:rPr kumimoji="1" lang="ja-JP" altLang="en-US" sz="1200" dirty="0">
                <a:solidFill>
                  <a:schemeClr val="tx1"/>
                </a:solidFill>
              </a:rPr>
              <a:t>用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7E5B6679-D8E7-95C1-91ED-528BE2F114BE}"/>
              </a:ext>
            </a:extLst>
          </p:cNvPr>
          <p:cNvSpPr/>
          <p:nvPr/>
        </p:nvSpPr>
        <p:spPr>
          <a:xfrm>
            <a:off x="3298879" y="3799539"/>
            <a:ext cx="1458429" cy="378829"/>
          </a:xfrm>
          <a:prstGeom prst="wedgeRectCallout">
            <a:avLst>
              <a:gd name="adj1" fmla="val -35888"/>
              <a:gd name="adj2" fmla="val -1220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B4571D57-1762-8AAA-3DAA-2B69ECE6375C}"/>
              </a:ext>
            </a:extLst>
          </p:cNvPr>
          <p:cNvSpPr/>
          <p:nvPr/>
        </p:nvSpPr>
        <p:spPr>
          <a:xfrm>
            <a:off x="651833" y="3231435"/>
            <a:ext cx="1042053" cy="385445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F4E33783-1377-D600-8000-29B1205BDB9B}"/>
              </a:ext>
            </a:extLst>
          </p:cNvPr>
          <p:cNvSpPr/>
          <p:nvPr/>
        </p:nvSpPr>
        <p:spPr>
          <a:xfrm>
            <a:off x="5739893" y="3695907"/>
            <a:ext cx="1458430" cy="482461"/>
          </a:xfrm>
          <a:prstGeom prst="wedgeRectCallout">
            <a:avLst>
              <a:gd name="adj1" fmla="val 22249"/>
              <a:gd name="adj2" fmla="val -10687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 err="1">
                <a:solidFill>
                  <a:schemeClr val="tx1"/>
                </a:solidFill>
              </a:rPr>
              <a:t>WiFi</a:t>
            </a:r>
            <a:r>
              <a:rPr kumimoji="1" lang="ja-JP" altLang="en-US" sz="1200" dirty="0">
                <a:solidFill>
                  <a:schemeClr val="tx1"/>
                </a:solidFill>
              </a:rPr>
              <a:t>外部アンテナ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必須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47611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84E48A4-46F6-3BB5-AEBD-FAF01382F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Giga R1 </a:t>
            </a:r>
            <a:r>
              <a:rPr kumimoji="1" lang="en-US" altLang="ja-JP" dirty="0" err="1"/>
              <a:t>WiFi</a:t>
            </a:r>
            <a:r>
              <a:rPr kumimoji="1" lang="ja-JP" altLang="en-US" dirty="0"/>
              <a:t>利用時の注意事項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774537F-1AB7-1437-1446-651EBD2774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Mega</a:t>
            </a:r>
            <a:r>
              <a:rPr kumimoji="1" lang="ja-JP" altLang="en-US" dirty="0"/>
              <a:t>ファミリ用</a:t>
            </a:r>
            <a:r>
              <a:rPr kumimoji="1" lang="en-US" altLang="ja-JP" dirty="0"/>
              <a:t>Grove</a:t>
            </a:r>
            <a:r>
              <a:rPr kumimoji="1" lang="ja-JP" altLang="en-US" dirty="0"/>
              <a:t>シールドは</a:t>
            </a:r>
            <a:r>
              <a:rPr lang="en-US" altLang="ja-JP" dirty="0"/>
              <a:t>3.3V</a:t>
            </a:r>
            <a:r>
              <a:rPr lang="ja-JP" altLang="en-US" dirty="0"/>
              <a:t>動作の本体</a:t>
            </a:r>
            <a:r>
              <a:rPr lang="en-US" altLang="ja-JP" dirty="0"/>
              <a:t>(Giga</a:t>
            </a:r>
            <a:r>
              <a:rPr lang="ja-JP" altLang="en-US" dirty="0"/>
              <a:t>や</a:t>
            </a:r>
            <a:r>
              <a:rPr lang="en-US" altLang="ja-JP" dirty="0"/>
              <a:t>Due)</a:t>
            </a:r>
            <a:r>
              <a:rPr lang="ja-JP" altLang="en-US" dirty="0"/>
              <a:t>に対応していない</a:t>
            </a:r>
            <a:endParaRPr lang="en-US" altLang="ja-JP" dirty="0"/>
          </a:p>
          <a:p>
            <a:pPr lvl="1"/>
            <a:r>
              <a:rPr kumimoji="1" lang="en-US" altLang="ja-JP" dirty="0">
                <a:hlinkClick r:id="rId3"/>
              </a:rPr>
              <a:t>https://www.seeedstudio.com/Grove-Mega-Shield-v1-2.html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Giga</a:t>
            </a:r>
            <a:r>
              <a:rPr kumimoji="1" lang="ja-JP" altLang="en-US" dirty="0"/>
              <a:t>の</a:t>
            </a:r>
            <a:r>
              <a:rPr kumimoji="1" lang="en-US" altLang="ja-JP" dirty="0" err="1"/>
              <a:t>WiFi</a:t>
            </a:r>
            <a:r>
              <a:rPr kumimoji="1" lang="ja-JP" altLang="en-US" dirty="0"/>
              <a:t>チップは内蔵アンテナが無いため，外部アンテナを必ず接続する必要がある</a:t>
            </a:r>
          </a:p>
        </p:txBody>
      </p:sp>
    </p:spTree>
    <p:extLst>
      <p:ext uri="{BB962C8B-B14F-4D97-AF65-F5344CB8AC3E}">
        <p14:creationId xmlns:p14="http://schemas.microsoft.com/office/powerpoint/2010/main" val="17695153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B72B26-44E4-2FFB-3CA8-FE731D81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センサ端末開発用マイコン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プロ</a:t>
            </a:r>
            <a:r>
              <a:rPr lang="ja-JP" altLang="en-US" dirty="0"/>
              <a:t>の世界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DD30F2F-60BE-743E-1BA4-0239E5C28B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開発用マイコン</a:t>
            </a:r>
            <a:endParaRPr lang="en-US" altLang="ja-JP" dirty="0"/>
          </a:p>
          <a:p>
            <a:pPr lvl="1"/>
            <a:r>
              <a:rPr lang="en-US" altLang="ja-JP" dirty="0"/>
              <a:t>MCU(CPU+α</a:t>
            </a:r>
            <a:r>
              <a:rPr lang="ja-JP" altLang="en-US" dirty="0"/>
              <a:t>の</a:t>
            </a:r>
            <a:r>
              <a:rPr lang="en-US" altLang="ja-JP" dirty="0"/>
              <a:t>LSI)</a:t>
            </a:r>
            <a:r>
              <a:rPr lang="ja-JP" altLang="en-US" dirty="0"/>
              <a:t>ベンダが販売</a:t>
            </a:r>
            <a:endParaRPr lang="en-US" altLang="ja-JP" dirty="0"/>
          </a:p>
          <a:p>
            <a:pPr lvl="1"/>
            <a:r>
              <a:rPr lang="ja-JP" altLang="en-US" dirty="0"/>
              <a:t>様々な周辺回路が搭載済み</a:t>
            </a:r>
            <a:endParaRPr lang="en-US" altLang="ja-JP" dirty="0"/>
          </a:p>
          <a:p>
            <a:pPr lvl="2"/>
            <a:r>
              <a:rPr lang="en-US" altLang="ja-JP" dirty="0"/>
              <a:t>HDMI, </a:t>
            </a:r>
            <a:r>
              <a:rPr lang="ja-JP" altLang="en-US" dirty="0"/>
              <a:t>オーディオ</a:t>
            </a:r>
            <a:r>
              <a:rPr lang="en-US" altLang="ja-JP" dirty="0"/>
              <a:t>, USB,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 dirty="0"/>
              <a:t>イーサネット</a:t>
            </a:r>
            <a:r>
              <a:rPr lang="en-US" altLang="ja-JP" dirty="0"/>
              <a:t>, </a:t>
            </a:r>
            <a:r>
              <a:rPr lang="en-US" altLang="ja-JP" dirty="0" err="1"/>
              <a:t>WiFi</a:t>
            </a:r>
            <a:r>
              <a:rPr lang="en-US" altLang="ja-JP" dirty="0"/>
              <a:t>, Bluetooth</a:t>
            </a:r>
          </a:p>
          <a:p>
            <a:pPr lvl="1"/>
            <a:r>
              <a:rPr lang="ja-JP" altLang="en-US" dirty="0"/>
              <a:t>高価</a:t>
            </a:r>
            <a:endParaRPr lang="en-US" altLang="ja-JP" dirty="0"/>
          </a:p>
          <a:p>
            <a:pPr lvl="2"/>
            <a:r>
              <a:rPr lang="ja-JP" altLang="en-US" dirty="0"/>
              <a:t>ハードウェア </a:t>
            </a:r>
            <a:r>
              <a:rPr lang="en-US" altLang="ja-JP" dirty="0"/>
              <a:t>: </a:t>
            </a:r>
            <a:r>
              <a:rPr lang="ja-JP" altLang="en-US" dirty="0"/>
              <a:t>数万円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2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数万～数十万</a:t>
            </a:r>
            <a:endParaRPr lang="en-US" altLang="ja-JP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9B90EF-0A06-76BE-F04B-F58AA52140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最終形</a:t>
            </a:r>
            <a:r>
              <a:rPr lang="en-US" altLang="ja-JP" dirty="0"/>
              <a:t>(</a:t>
            </a:r>
            <a:r>
              <a:rPr lang="ja-JP" altLang="en-US" dirty="0"/>
              <a:t>製品版</a:t>
            </a:r>
            <a:r>
              <a:rPr lang="en-US" altLang="ja-JP" dirty="0"/>
              <a:t>)</a:t>
            </a:r>
            <a:r>
              <a:rPr lang="ja-JP" altLang="en-US" dirty="0"/>
              <a:t>マイコン</a:t>
            </a:r>
            <a:endParaRPr lang="en-US" altLang="ja-JP" dirty="0"/>
          </a:p>
          <a:p>
            <a:pPr lvl="1"/>
            <a:r>
              <a:rPr lang="ja-JP" altLang="en-US" dirty="0"/>
              <a:t>センサ端末開発者が用意する</a:t>
            </a:r>
            <a:endParaRPr lang="en-US" altLang="ja-JP" dirty="0"/>
          </a:p>
          <a:p>
            <a:pPr lvl="2"/>
            <a:r>
              <a:rPr lang="ja-JP" altLang="en-US" dirty="0"/>
              <a:t>左のマイコンから必要部分を抜き出したハードウェアを設計</a:t>
            </a:r>
            <a:r>
              <a:rPr lang="en-US" altLang="ja-JP" dirty="0"/>
              <a:t>/</a:t>
            </a:r>
            <a:r>
              <a:rPr lang="ja-JP" altLang="en-US" dirty="0"/>
              <a:t>制作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1"/>
            <a:r>
              <a:rPr lang="ja-JP" altLang="en-US" dirty="0"/>
              <a:t>ハードソフトの設計</a:t>
            </a:r>
            <a:r>
              <a:rPr lang="en-US" altLang="ja-JP" dirty="0"/>
              <a:t>/</a:t>
            </a:r>
            <a:r>
              <a:rPr lang="ja-JP" altLang="en-US" dirty="0"/>
              <a:t>制作などは</a:t>
            </a:r>
            <a:br>
              <a:rPr lang="en-US" altLang="ja-JP" dirty="0"/>
            </a:br>
            <a:r>
              <a:rPr lang="ja-JP" altLang="en-US" dirty="0"/>
              <a:t>各分野のプロで分業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067DC05-A53E-CD54-7550-88214A4BA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4" t="15322" r="16064" b="15630"/>
          <a:stretch/>
        </p:blipFill>
        <p:spPr>
          <a:xfrm>
            <a:off x="1097369" y="3351578"/>
            <a:ext cx="1943157" cy="131602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5BBAF4-7789-5C62-C9EF-B707338558EA}"/>
              </a:ext>
            </a:extLst>
          </p:cNvPr>
          <p:cNvSpPr txBox="1"/>
          <p:nvPr/>
        </p:nvSpPr>
        <p:spPr>
          <a:xfrm>
            <a:off x="230400" y="4667600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Discovery kit with STM32MP157D MPU</a:t>
            </a:r>
          </a:p>
          <a:p>
            <a:pPr algn="l"/>
            <a:r>
              <a:rPr kumimoji="1" lang="en-US" altLang="ja-JP" sz="1000" dirty="0"/>
              <a:t>https://www.st.com/ja/evaluation-tools/stm32mp157d-dk1.html</a:t>
            </a:r>
            <a:endParaRPr kumimoji="1" lang="ja-JP" altLang="en-US" sz="1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FEE591-954E-AF3B-26A5-0D2A3E0D66AC}"/>
              </a:ext>
            </a:extLst>
          </p:cNvPr>
          <p:cNvSpPr txBox="1"/>
          <p:nvPr/>
        </p:nvSpPr>
        <p:spPr>
          <a:xfrm>
            <a:off x="5642810" y="238708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大量生産すれば安くなる</a:t>
            </a:r>
          </a:p>
        </p:txBody>
      </p:sp>
    </p:spTree>
    <p:extLst>
      <p:ext uri="{BB962C8B-B14F-4D97-AF65-F5344CB8AC3E}">
        <p14:creationId xmlns:p14="http://schemas.microsoft.com/office/powerpoint/2010/main" val="22380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F7635B-7F55-3860-E7D9-602F0FF3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オープンソースハードウェア</a:t>
            </a:r>
            <a:r>
              <a:rPr kumimoji="1" lang="en-US" altLang="ja-JP" dirty="0"/>
              <a:t>(Arduino</a:t>
            </a:r>
            <a:r>
              <a:rPr kumimoji="1" lang="ja-JP" altLang="en-US" dirty="0"/>
              <a:t>等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F8264-6F4D-894A-5DE0-DA835BC9B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開発用と最終形が同じ基板</a:t>
            </a:r>
            <a:endParaRPr lang="en-US" altLang="ja-JP" dirty="0"/>
          </a:p>
          <a:p>
            <a:pPr lvl="1"/>
            <a:r>
              <a:rPr lang="ja-JP" altLang="en-US" dirty="0"/>
              <a:t>最小限のものだけが含まれる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周辺回路 </a:t>
            </a:r>
            <a:r>
              <a:rPr lang="en-US" altLang="ja-JP" dirty="0"/>
              <a:t>: </a:t>
            </a:r>
            <a:r>
              <a:rPr lang="ja-JP" altLang="en-US" dirty="0"/>
              <a:t>開発者が自分で選んだ回路を自分で接続</a:t>
            </a:r>
            <a:r>
              <a:rPr lang="en-US" altLang="ja-JP" dirty="0"/>
              <a:t>(</a:t>
            </a:r>
            <a:r>
              <a:rPr lang="ja-JP" altLang="en-US" dirty="0"/>
              <a:t>配線</a:t>
            </a:r>
            <a:r>
              <a:rPr lang="en-US" altLang="ja-JP" dirty="0"/>
              <a:t>)</a:t>
            </a:r>
          </a:p>
          <a:p>
            <a:pPr lvl="1"/>
            <a:endParaRPr lang="en-US" altLang="ja-JP" dirty="0"/>
          </a:p>
          <a:p>
            <a:r>
              <a:rPr lang="ja-JP" altLang="en-US" dirty="0"/>
              <a:t>一定レベルの技術力があれば，一人で全て</a:t>
            </a:r>
            <a:r>
              <a:rPr lang="en-US" altLang="ja-JP" dirty="0"/>
              <a:t>(</a:t>
            </a:r>
            <a:r>
              <a:rPr lang="ja-JP" altLang="en-US" dirty="0"/>
              <a:t>ソフト・ハード</a:t>
            </a:r>
            <a:r>
              <a:rPr lang="en-US" altLang="ja-JP" dirty="0"/>
              <a:t>)</a:t>
            </a:r>
            <a:r>
              <a:rPr lang="ja-JP" altLang="en-US" dirty="0"/>
              <a:t>開発可能</a:t>
            </a:r>
            <a:endParaRPr lang="en-US" altLang="ja-JP" dirty="0"/>
          </a:p>
          <a:p>
            <a:pPr lvl="1"/>
            <a:r>
              <a:rPr lang="ja-JP" altLang="en-US" dirty="0"/>
              <a:t>ただし，小型化やきれいな基板・箱への収納はできない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低価格</a:t>
            </a:r>
            <a:endParaRPr lang="en-US" altLang="ja-JP" dirty="0"/>
          </a:p>
          <a:p>
            <a:pPr lvl="1"/>
            <a:r>
              <a:rPr lang="ja-JP" altLang="en-US" dirty="0"/>
              <a:t>ハードウェア</a:t>
            </a:r>
            <a:r>
              <a:rPr lang="en-US" altLang="ja-JP" dirty="0"/>
              <a:t> : </a:t>
            </a:r>
            <a:r>
              <a:rPr lang="ja-JP" altLang="en-US" dirty="0"/>
              <a:t>数千円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1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無料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0A07FA-A309-CEB2-BB78-672021E2E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9" t="6439" r="5734" b="5634"/>
          <a:stretch/>
        </p:blipFill>
        <p:spPr>
          <a:xfrm>
            <a:off x="4497859" y="839332"/>
            <a:ext cx="1212702" cy="909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F8E531-FD36-260E-C945-CE8E9D987591}"/>
              </a:ext>
            </a:extLst>
          </p:cNvPr>
          <p:cNvSpPr txBox="1"/>
          <p:nvPr/>
        </p:nvSpPr>
        <p:spPr>
          <a:xfrm>
            <a:off x="3682314" y="1748862"/>
            <a:ext cx="5323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Arduino Uno R4 minima</a:t>
            </a:r>
          </a:p>
          <a:p>
            <a:pPr algn="l"/>
            <a:r>
              <a:rPr kumimoji="1" lang="en-US" altLang="ja-JP" sz="1000" dirty="0"/>
              <a:t>https://store-usa.arduino.cc/collections/boards-modules/products/uno-r4-minima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887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DCEA5-88C1-C2AF-54FB-630EB435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の代表的な機種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2D2DCB9-BF0C-C7B0-0CD2-F9B82B2386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Nano 33 IoT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Uno R4 Minima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5DCE491-5774-DEAE-7F88-24B5950286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Giga </a:t>
            </a:r>
            <a:r>
              <a:rPr lang="en-US" altLang="ja-JP" dirty="0" err="1"/>
              <a:t>WiFi</a:t>
            </a:r>
            <a:endParaRPr lang="ja-JP" altLang="en-US" dirty="0"/>
          </a:p>
        </p:txBody>
      </p:sp>
      <p:pic>
        <p:nvPicPr>
          <p:cNvPr id="2050" name="Picture 2" descr="Arduino Nano 33 IoT">
            <a:extLst>
              <a:ext uri="{FF2B5EF4-FFF2-40B4-BE49-F238E27FC236}">
                <a16:creationId xmlns:a16="http://schemas.microsoft.com/office/drawing/2014/main" id="{F05920F4-517C-3473-3CA0-2F5E56C60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t="25833" r="4454" b="25451"/>
          <a:stretch/>
        </p:blipFill>
        <p:spPr bwMode="auto">
          <a:xfrm>
            <a:off x="819343" y="1644523"/>
            <a:ext cx="1616407" cy="64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duino MKR WiFi 1010">
            <a:extLst>
              <a:ext uri="{FF2B5EF4-FFF2-40B4-BE49-F238E27FC236}">
                <a16:creationId xmlns:a16="http://schemas.microsoft.com/office/drawing/2014/main" id="{5292393E-D588-9577-E163-CF6CB4E32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25946" r="5006" b="26295"/>
          <a:stretch/>
        </p:blipFill>
        <p:spPr bwMode="auto">
          <a:xfrm>
            <a:off x="5281612" y="1644523"/>
            <a:ext cx="1767803" cy="70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® UNO R4 Minima">
            <a:extLst>
              <a:ext uri="{FF2B5EF4-FFF2-40B4-BE49-F238E27FC236}">
                <a16:creationId xmlns:a16="http://schemas.microsoft.com/office/drawing/2014/main" id="{A1A66C02-0D84-8071-BECC-118864BB5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69969" y="3349927"/>
            <a:ext cx="2081271" cy="15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GIGA R1 WiFi">
            <a:extLst>
              <a:ext uri="{FF2B5EF4-FFF2-40B4-BE49-F238E27FC236}">
                <a16:creationId xmlns:a16="http://schemas.microsoft.com/office/drawing/2014/main" id="{9ED17A47-24DA-2DD9-6032-D26AD43B9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t="19123" r="4790" b="18992"/>
          <a:stretch/>
        </p:blipFill>
        <p:spPr bwMode="auto">
          <a:xfrm>
            <a:off x="5094683" y="3349927"/>
            <a:ext cx="3201390" cy="16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6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05EB5B8B-8ED2-F26B-13B6-5920844E8393}"/>
              </a:ext>
            </a:extLst>
          </p:cNvPr>
          <p:cNvSpPr/>
          <p:nvPr/>
        </p:nvSpPr>
        <p:spPr>
          <a:xfrm>
            <a:off x="2136093" y="1150231"/>
            <a:ext cx="3038167" cy="2584458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960D0B-EE03-8113-9AED-BF7540B2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におけるソフトウェア開発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8992F30-B548-F1BA-6F25-8237C4F08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35" y="1421632"/>
            <a:ext cx="2690570" cy="214914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5605662-9429-3A3F-2612-D28F7CB9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95" y="373470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rduino® UNO R4 Minima">
            <a:extLst>
              <a:ext uri="{FF2B5EF4-FFF2-40B4-BE49-F238E27FC236}">
                <a16:creationId xmlns:a16="http://schemas.microsoft.com/office/drawing/2014/main" id="{A09BA295-6736-370C-E220-6F86E3D41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772974" y="3873243"/>
            <a:ext cx="624381" cy="46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C1E31B5-B9E6-96FE-0ADA-290BD3F6D066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543943" y="4105699"/>
            <a:ext cx="32290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4E8520-E3FA-B4C7-911B-5948C4009372}"/>
              </a:ext>
            </a:extLst>
          </p:cNvPr>
          <p:cNvSpPr txBox="1"/>
          <p:nvPr/>
        </p:nvSpPr>
        <p:spPr>
          <a:xfrm>
            <a:off x="2994992" y="1196280"/>
            <a:ext cx="1178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b="1" dirty="0"/>
              <a:t>Arduino IDE</a:t>
            </a:r>
            <a:endParaRPr kumimoji="1" lang="ja-JP" altLang="en-US" sz="12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2D6D7D-3D44-9FD7-5131-1249F82F3CF8}"/>
              </a:ext>
            </a:extLst>
          </p:cNvPr>
          <p:cNvSpPr txBox="1"/>
          <p:nvPr/>
        </p:nvSpPr>
        <p:spPr>
          <a:xfrm>
            <a:off x="4026871" y="381990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USB</a:t>
            </a:r>
            <a:r>
              <a:rPr kumimoji="1" lang="ja-JP" altLang="en-US" sz="1400" dirty="0"/>
              <a:t>ケーブル</a:t>
            </a:r>
            <a:endParaRPr kumimoji="1"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B7E8645-AAFE-E2F4-6401-B8498AE0E466}"/>
              </a:ext>
            </a:extLst>
          </p:cNvPr>
          <p:cNvSpPr txBox="1"/>
          <p:nvPr/>
        </p:nvSpPr>
        <p:spPr>
          <a:xfrm>
            <a:off x="3754528" y="4136477"/>
            <a:ext cx="2781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(</a:t>
            </a:r>
            <a:r>
              <a:rPr kumimoji="1" lang="ja-JP" altLang="en-US" sz="1200" dirty="0"/>
              <a:t>シリアル通信兼プログラム書き込み</a:t>
            </a:r>
            <a:r>
              <a:rPr kumimoji="1" lang="en-US" altLang="ja-JP" sz="1200" dirty="0"/>
              <a:t>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C9A324-3682-8A9E-4B25-36216090790B}"/>
              </a:ext>
            </a:extLst>
          </p:cNvPr>
          <p:cNvSpPr txBox="1"/>
          <p:nvPr/>
        </p:nvSpPr>
        <p:spPr>
          <a:xfrm>
            <a:off x="6602933" y="3640789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本体</a:t>
            </a:r>
            <a:endParaRPr kumimoji="1" lang="en-US" altLang="ja-JP" sz="1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19738C0-6F46-359C-82FB-AEE733FFEAF1}"/>
              </a:ext>
            </a:extLst>
          </p:cNvPr>
          <p:cNvSpPr txBox="1"/>
          <p:nvPr/>
        </p:nvSpPr>
        <p:spPr>
          <a:xfrm>
            <a:off x="2912631" y="4452010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開発用</a:t>
            </a:r>
            <a:r>
              <a:rPr kumimoji="1" lang="en-US" altLang="ja-JP" sz="1200" dirty="0"/>
              <a:t>PC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25D83CB8-C1BB-8726-B29A-21A58A58F087}"/>
              </a:ext>
            </a:extLst>
          </p:cNvPr>
          <p:cNvSpPr/>
          <p:nvPr/>
        </p:nvSpPr>
        <p:spPr>
          <a:xfrm>
            <a:off x="234000" y="962221"/>
            <a:ext cx="1892161" cy="515543"/>
          </a:xfrm>
          <a:prstGeom prst="wedgeRectCallout">
            <a:avLst>
              <a:gd name="adj1" fmla="val 66886"/>
              <a:gd name="adj2" fmla="val 6472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「インストール」ボタンで</a:t>
            </a:r>
            <a:endParaRPr kumimoji="1" lang="en-US" altLang="ja-JP" sz="11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コンパイルとインストール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409D0F90-E0D8-4501-EB5E-8271D30EEB14}"/>
              </a:ext>
            </a:extLst>
          </p:cNvPr>
          <p:cNvSpPr/>
          <p:nvPr/>
        </p:nvSpPr>
        <p:spPr>
          <a:xfrm>
            <a:off x="5640862" y="1150231"/>
            <a:ext cx="2996872" cy="886078"/>
          </a:xfrm>
          <a:prstGeom prst="roundRect">
            <a:avLst/>
          </a:prstGeom>
          <a:solidFill>
            <a:srgbClr val="FFE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注 </a:t>
            </a:r>
            <a:r>
              <a:rPr kumimoji="1" lang="en-US" altLang="ja-JP" sz="1400" dirty="0">
                <a:solidFill>
                  <a:schemeClr val="tx1"/>
                </a:solidFill>
              </a:rPr>
              <a:t>: Arduino</a:t>
            </a:r>
            <a:r>
              <a:rPr kumimoji="1" lang="ja-JP" altLang="en-US" sz="1400" dirty="0">
                <a:solidFill>
                  <a:schemeClr val="tx1"/>
                </a:solidFill>
              </a:rPr>
              <a:t>ではプログラムの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      ことをスケッチと呼ぶ</a:t>
            </a:r>
          </a:p>
        </p:txBody>
      </p:sp>
    </p:spTree>
    <p:extLst>
      <p:ext uri="{BB962C8B-B14F-4D97-AF65-F5344CB8AC3E}">
        <p14:creationId xmlns:p14="http://schemas.microsoft.com/office/powerpoint/2010/main" val="2557095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8422E-EB8D-D03D-31A8-1DDEABEE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lang="ja-JP" altLang="en-US" dirty="0"/>
              <a:t>に搭載されている</a:t>
            </a:r>
            <a:r>
              <a:rPr lang="en-US" altLang="ja-JP" dirty="0"/>
              <a:t>MCU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C03D72-22B8-1D1B-1F72-F2247C89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近年発売されたものは大部分が</a:t>
            </a:r>
            <a:r>
              <a:rPr lang="en-US" altLang="ja-JP" dirty="0"/>
              <a:t>ARM</a:t>
            </a:r>
            <a:r>
              <a:rPr lang="ja-JP" altLang="en-US" dirty="0"/>
              <a:t>コアのもの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9D4AEC27-2315-0204-73F8-6A2FE14E5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02467"/>
              </p:ext>
            </p:extLst>
          </p:nvPr>
        </p:nvGraphicFramePr>
        <p:xfrm>
          <a:off x="644199" y="1424494"/>
          <a:ext cx="7434073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8168">
                  <a:extLst>
                    <a:ext uri="{9D8B030D-6E8A-4147-A177-3AD203B41FA5}">
                      <a16:colId xmlns:a16="http://schemas.microsoft.com/office/drawing/2014/main" val="236262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9455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4138776"/>
                    </a:ext>
                  </a:extLst>
                </a:gridCol>
                <a:gridCol w="2537905">
                  <a:extLst>
                    <a:ext uri="{9D8B030D-6E8A-4147-A177-3AD203B41FA5}">
                      <a16:colId xmlns:a16="http://schemas.microsoft.com/office/drawing/2014/main" val="959828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MCU</a:t>
                      </a:r>
                      <a:r>
                        <a:rPr kumimoji="1" lang="ja-JP" altLang="en-US" dirty="0"/>
                        <a:t>アーキテクチャ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ベンダ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代表的な機種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17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AVR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独自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Atmel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R3, Mega2560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9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SAM 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Microchip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Nano, MKR</a:t>
                      </a:r>
                      <a:r>
                        <a:rPr kumimoji="1" lang="ja-JP" altLang="en-US" dirty="0"/>
                        <a:t>ファミリの大部分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RA4M1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ルネサス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8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STM32H7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1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ESP32-S3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XTensa</a:t>
                      </a:r>
                      <a:r>
                        <a:rPr kumimoji="1" lang="en-US" altLang="ja-JP" dirty="0"/>
                        <a:t> LX7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Espressif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ESP32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42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21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B6EEE5-59F9-F69E-6210-4D757CFD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互換機</a:t>
            </a:r>
            <a:r>
              <a:rPr kumimoji="1" lang="en-US" altLang="ja-JP" dirty="0"/>
              <a:t>(</a:t>
            </a:r>
            <a:r>
              <a:rPr kumimoji="1" lang="ja-JP" altLang="en-US" dirty="0"/>
              <a:t>完全互換以外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9E2498C2-3DDE-3ECA-AAF0-E2FB02D6A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中身はほぼ</a:t>
            </a:r>
            <a:r>
              <a:rPr lang="en-US" altLang="ja-JP" dirty="0"/>
              <a:t>Arduino</a:t>
            </a:r>
            <a:r>
              <a:rPr lang="ja-JP" altLang="en-US" dirty="0"/>
              <a:t>でピン配置などが違う物</a:t>
            </a:r>
            <a:endParaRPr lang="en-US" altLang="ja-JP" dirty="0"/>
          </a:p>
          <a:p>
            <a:pPr lvl="1"/>
            <a:r>
              <a:rPr lang="en-US" altLang="ja-JP" dirty="0"/>
              <a:t>IDE : Arduino IDE</a:t>
            </a:r>
            <a:r>
              <a:rPr lang="ja-JP" altLang="en-US" dirty="0"/>
              <a:t>へプラグインを追加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6AD8B23-56A8-02B7-63C0-C6F6CF99F6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自社</a:t>
            </a:r>
            <a:r>
              <a:rPr lang="en-US" altLang="ja-JP" dirty="0"/>
              <a:t>MCU</a:t>
            </a:r>
            <a:r>
              <a:rPr lang="ja-JP" altLang="en-US" dirty="0"/>
              <a:t>を</a:t>
            </a:r>
            <a:r>
              <a:rPr lang="en-US" altLang="ja-JP" dirty="0"/>
              <a:t>Arduino</a:t>
            </a:r>
            <a:r>
              <a:rPr lang="ja-JP" altLang="en-US" dirty="0"/>
              <a:t>風にした物</a:t>
            </a:r>
            <a:endParaRPr lang="en-US" altLang="ja-JP" dirty="0"/>
          </a:p>
          <a:p>
            <a:pPr lvl="1"/>
            <a:r>
              <a:rPr lang="en-US" altLang="ja-JP" dirty="0"/>
              <a:t>IDE :</a:t>
            </a:r>
            <a:r>
              <a:rPr lang="ja-JP" altLang="en-US" dirty="0"/>
              <a:t> </a:t>
            </a:r>
            <a:r>
              <a:rPr lang="en-US" altLang="ja-JP" dirty="0" err="1"/>
              <a:t>ArduinoIDE</a:t>
            </a:r>
            <a:r>
              <a:rPr lang="ja-JP" altLang="en-US" dirty="0"/>
              <a:t>を改造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299CE8-36C5-219B-C02F-409A28908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1" t="4324" r="23958" b="3808"/>
          <a:stretch/>
        </p:blipFill>
        <p:spPr>
          <a:xfrm rot="5400000">
            <a:off x="1565078" y="2331578"/>
            <a:ext cx="1469069" cy="2625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C210562-0BA4-4FF3-2981-DFCA3847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071" y="2187803"/>
            <a:ext cx="2849880" cy="230124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EA9D4B-C8A2-652B-677D-FEDD18117E27}"/>
              </a:ext>
            </a:extLst>
          </p:cNvPr>
          <p:cNvSpPr txBox="1"/>
          <p:nvPr/>
        </p:nvSpPr>
        <p:spPr>
          <a:xfrm>
            <a:off x="5565893" y="1818471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ルネサス </a:t>
            </a:r>
            <a:r>
              <a:rPr kumimoji="1" lang="en-US" altLang="ja-JP" dirty="0"/>
              <a:t>: GR-</a:t>
            </a:r>
            <a:r>
              <a:rPr kumimoji="1" lang="en-US" altLang="ja-JP" dirty="0" err="1"/>
              <a:t>kurumi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F02DA6-96B0-B160-ED19-CAD14E8F30AE}"/>
              </a:ext>
            </a:extLst>
          </p:cNvPr>
          <p:cNvSpPr txBox="1"/>
          <p:nvPr/>
        </p:nvSpPr>
        <p:spPr>
          <a:xfrm>
            <a:off x="704950" y="2571751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/>
              <a:t>Sparcfun</a:t>
            </a:r>
            <a:r>
              <a:rPr kumimoji="1" lang="ja-JP" altLang="en-US" dirty="0"/>
              <a:t> </a:t>
            </a:r>
            <a:r>
              <a:rPr kumimoji="1" lang="en-US" altLang="ja-JP" dirty="0"/>
              <a:t>: Arduino Pro mini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822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F666D-AC1F-E8E9-AA9D-CDE7A321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(1) : </a:t>
            </a:r>
            <a:r>
              <a:rPr kumimoji="1" lang="ja-JP" altLang="en-US" dirty="0"/>
              <a:t>ブレッドボード</a:t>
            </a:r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EE3683C-25B4-BC5C-F58D-E38102240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はんだ付け無しに，電子回路の試作を行うための基板</a:t>
            </a:r>
          </a:p>
        </p:txBody>
      </p:sp>
      <p:pic>
        <p:nvPicPr>
          <p:cNvPr id="4" name="図 3" descr="文字の書かれた紙&#10;&#10;低い精度で自動的に生成された説明">
            <a:extLst>
              <a:ext uri="{FF2B5EF4-FFF2-40B4-BE49-F238E27FC236}">
                <a16:creationId xmlns:a16="http://schemas.microsoft.com/office/drawing/2014/main" id="{A27B26E1-E143-31A9-323B-35A667A52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8970" r="14832" b="8665"/>
          <a:stretch/>
        </p:blipFill>
        <p:spPr>
          <a:xfrm>
            <a:off x="795484" y="1855235"/>
            <a:ext cx="3397904" cy="310547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2ABB7C7-08AE-C030-E08B-2D85892DEA69}"/>
              </a:ext>
            </a:extLst>
          </p:cNvPr>
          <p:cNvSpPr/>
          <p:nvPr/>
        </p:nvSpPr>
        <p:spPr>
          <a:xfrm>
            <a:off x="2773714" y="2026594"/>
            <a:ext cx="1342136" cy="494184"/>
          </a:xfrm>
          <a:prstGeom prst="wedgeRectCallout">
            <a:avLst>
              <a:gd name="adj1" fmla="val -57571"/>
              <a:gd name="adj2" fmla="val 11743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RTC(</a:t>
            </a:r>
            <a:r>
              <a:rPr kumimoji="1" lang="ja-JP" altLang="en-US" sz="1200" dirty="0">
                <a:solidFill>
                  <a:schemeClr val="tx1"/>
                </a:solidFill>
              </a:rPr>
              <a:t>時計用</a:t>
            </a:r>
            <a:r>
              <a:rPr kumimoji="1" lang="en-US" altLang="ja-JP" sz="1200" dirty="0">
                <a:solidFill>
                  <a:schemeClr val="tx1"/>
                </a:solidFill>
              </a:rPr>
              <a:t>IC)</a:t>
            </a:r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F022887-0B56-44F8-F394-F924F85C0B64}"/>
              </a:ext>
            </a:extLst>
          </p:cNvPr>
          <p:cNvSpPr/>
          <p:nvPr/>
        </p:nvSpPr>
        <p:spPr>
          <a:xfrm>
            <a:off x="114175" y="2209799"/>
            <a:ext cx="1036053" cy="621957"/>
          </a:xfrm>
          <a:prstGeom prst="wedgeRectCallout">
            <a:avLst>
              <a:gd name="adj1" fmla="val 82210"/>
              <a:gd name="adj2" fmla="val 5544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AA9449BF-9E5C-B4B2-C035-D73CC1467214}"/>
              </a:ext>
            </a:extLst>
          </p:cNvPr>
          <p:cNvSpPr/>
          <p:nvPr/>
        </p:nvSpPr>
        <p:spPr>
          <a:xfrm>
            <a:off x="1581332" y="4638014"/>
            <a:ext cx="1458429" cy="378829"/>
          </a:xfrm>
          <a:prstGeom prst="wedgeRectCallout">
            <a:avLst>
              <a:gd name="adj1" fmla="val 49197"/>
              <a:gd name="adj2" fmla="val -10071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A7D2AB7-FAE0-AC12-7F93-6EDADDF752D3}"/>
              </a:ext>
            </a:extLst>
          </p:cNvPr>
          <p:cNvSpPr/>
          <p:nvPr/>
        </p:nvSpPr>
        <p:spPr>
          <a:xfrm>
            <a:off x="204625" y="4262162"/>
            <a:ext cx="1036053" cy="435370"/>
          </a:xfrm>
          <a:prstGeom prst="wedgeRectCallout">
            <a:avLst>
              <a:gd name="adj1" fmla="val 77916"/>
              <a:gd name="adj2" fmla="val -751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変換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74B431C8-C703-416D-706E-36A4D27635D9}"/>
              </a:ext>
            </a:extLst>
          </p:cNvPr>
          <p:cNvSpPr/>
          <p:nvPr/>
        </p:nvSpPr>
        <p:spPr>
          <a:xfrm>
            <a:off x="93912" y="3581676"/>
            <a:ext cx="1157782" cy="431233"/>
          </a:xfrm>
          <a:prstGeom prst="wedgeRectCallout">
            <a:avLst>
              <a:gd name="adj1" fmla="val 75355"/>
              <a:gd name="adj2" fmla="val -207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 ESP32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4F5B35-38AF-5607-E1BC-D631865B3B4F}"/>
              </a:ext>
            </a:extLst>
          </p:cNvPr>
          <p:cNvSpPr txBox="1"/>
          <p:nvPr/>
        </p:nvSpPr>
        <p:spPr>
          <a:xfrm>
            <a:off x="355875" y="1561848"/>
            <a:ext cx="3954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ブレッドボードでセンサ端末を組み立てた事例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88DBBD6-D754-4182-CDD6-377E45D9D309}"/>
              </a:ext>
            </a:extLst>
          </p:cNvPr>
          <p:cNvSpPr/>
          <p:nvPr/>
        </p:nvSpPr>
        <p:spPr>
          <a:xfrm>
            <a:off x="3581747" y="2613565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ジャンパ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1BEC50E0-532B-84F1-38DC-3A942FD0A7D8}"/>
              </a:ext>
            </a:extLst>
          </p:cNvPr>
          <p:cNvSpPr/>
          <p:nvPr/>
        </p:nvSpPr>
        <p:spPr>
          <a:xfrm>
            <a:off x="4129050" y="3825780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rgbClr val="FF0000"/>
                </a:solidFill>
              </a:rPr>
              <a:t>ブレッドボード</a:t>
            </a:r>
            <a:endParaRPr kumimoji="1" lang="en-US" altLang="ja-JP" sz="1200" dirty="0">
              <a:solidFill>
                <a:srgbClr val="FF0000"/>
              </a:solidFill>
            </a:endParaRPr>
          </a:p>
        </p:txBody>
      </p:sp>
      <p:pic>
        <p:nvPicPr>
          <p:cNvPr id="14" name="図 13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19EF9065-9C78-F416-9AE3-0A519DC12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06" y="1533084"/>
            <a:ext cx="1975275" cy="1353429"/>
          </a:xfrm>
          <a:prstGeom prst="rect">
            <a:avLst/>
          </a:prstGeom>
        </p:spPr>
      </p:pic>
      <p:pic>
        <p:nvPicPr>
          <p:cNvPr id="16" name="図 15" descr="パソコンの画面&#10;&#10;自動的に生成された説明">
            <a:extLst>
              <a:ext uri="{FF2B5EF4-FFF2-40B4-BE49-F238E27FC236}">
                <a16:creationId xmlns:a16="http://schemas.microsoft.com/office/drawing/2014/main" id="{9599CD12-0164-EC1F-E84B-49F2E9E49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25" y="3242204"/>
            <a:ext cx="2172435" cy="146657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079D26-251F-E7C2-D01F-299FED3D83D6}"/>
              </a:ext>
            </a:extLst>
          </p:cNvPr>
          <p:cNvSpPr txBox="1"/>
          <p:nvPr/>
        </p:nvSpPr>
        <p:spPr>
          <a:xfrm>
            <a:off x="6171618" y="132528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小型ブレッドボード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B9360FF-ADB3-B14D-5C31-CDE422CFE95F}"/>
              </a:ext>
            </a:extLst>
          </p:cNvPr>
          <p:cNvSpPr txBox="1"/>
          <p:nvPr/>
        </p:nvSpPr>
        <p:spPr>
          <a:xfrm>
            <a:off x="5887474" y="2981655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ブレッドボード内部の配線</a:t>
            </a:r>
          </a:p>
        </p:txBody>
      </p:sp>
    </p:spTree>
    <p:extLst>
      <p:ext uri="{BB962C8B-B14F-4D97-AF65-F5344CB8AC3E}">
        <p14:creationId xmlns:p14="http://schemas.microsoft.com/office/powerpoint/2010/main" val="2744630935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1115</TotalTime>
  <Words>1597</Words>
  <Application>Microsoft Office PowerPoint</Application>
  <PresentationFormat>画面に合わせる (16:9)</PresentationFormat>
  <Paragraphs>382</Paragraphs>
  <Slides>28</Slides>
  <Notes>19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28</vt:i4>
      </vt:variant>
    </vt:vector>
  </HeadingPairs>
  <TitlesOfParts>
    <vt:vector size="33" baseType="lpstr">
      <vt:lpstr>メイリオ</vt:lpstr>
      <vt:lpstr>Arial</vt:lpstr>
      <vt:lpstr>Times New Roman</vt:lpstr>
      <vt:lpstr>Wingdings</vt:lpstr>
      <vt:lpstr>デジタルリテラシ</vt:lpstr>
      <vt:lpstr>マイコン&amp;Arduino入門</vt:lpstr>
      <vt:lpstr>本プロジェクトの対象 : センサ端末</vt:lpstr>
      <vt:lpstr>センサ端末開発用マイコン : プロの世界</vt:lpstr>
      <vt:lpstr>オープンソースハードウェア(Arduino等)</vt:lpstr>
      <vt:lpstr>Arduinoの代表的な機種</vt:lpstr>
      <vt:lpstr>Arduinoにおけるソフトウェア開発</vt:lpstr>
      <vt:lpstr>Arduinoに搭載されているMCU</vt:lpstr>
      <vt:lpstr>Arduino互換機(完全互換以外)</vt:lpstr>
      <vt:lpstr>周辺回路接続 (1) : ブレッドボード</vt:lpstr>
      <vt:lpstr>周辺回路接続 (2) : シールド</vt:lpstr>
      <vt:lpstr>周辺回路接続 (3) : Grove System</vt:lpstr>
      <vt:lpstr>周辺回路接続 (4) : Grove System</vt:lpstr>
      <vt:lpstr>周辺回路接続 (5) : Grove変換ケーブル</vt:lpstr>
      <vt:lpstr>Groveコネクタの注意事項</vt:lpstr>
      <vt:lpstr>周辺回路とマイコンを接続するインターフェース</vt:lpstr>
      <vt:lpstr>周辺回路とのインターフェース(1) : デジタル</vt:lpstr>
      <vt:lpstr>周辺回路とのインターフェース(2) : アナログ</vt:lpstr>
      <vt:lpstr>周辺回路とのインターフェース(3) : I2C</vt:lpstr>
      <vt:lpstr>周辺回路とのインターフェース(4) : SPI</vt:lpstr>
      <vt:lpstr>センサ端末として動作するArduino</vt:lpstr>
      <vt:lpstr>MKR Zero</vt:lpstr>
      <vt:lpstr>MKR WiFi 1010</vt:lpstr>
      <vt:lpstr>Nano 33 IoT</vt:lpstr>
      <vt:lpstr>Uno R4 minima</vt:lpstr>
      <vt:lpstr>Uno R4 WiFi</vt:lpstr>
      <vt:lpstr>Giga R1 WiFi</vt:lpstr>
      <vt:lpstr>Giga R1 WiFi利用時の注意事項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2024-04-28T00:18:07Z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